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5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8" r:id="rId46"/>
    <p:sldId id="299" r:id="rId47"/>
    <p:sldId id="300" r:id="rId48"/>
    <p:sldId id="301" r:id="rId49"/>
    <p:sldId id="303" r:id="rId50"/>
    <p:sldId id="302" r:id="rId51"/>
  </p:sldIdLst>
  <p:sldSz cx="9144000" cy="5143500" type="screen16x9"/>
  <p:notesSz cx="6858000" cy="9144000"/>
  <p:embeddedFontLst>
    <p:embeddedFont>
      <p:font typeface="Lato" panose="020F0502020204030203" pitchFamily="34" charset="0"/>
      <p:regular r:id="rId53"/>
      <p:bold r:id="rId54"/>
      <p:italic r:id="rId55"/>
      <p:boldItalic r:id="rId56"/>
    </p:embeddedFont>
    <p:embeddedFont>
      <p:font typeface="Montserrat" panose="00000500000000000000" pitchFamily="2"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6C8B41-848D-4B92-8C64-AB5FC14B2C6F}" v="1" dt="2022-07-30T04:35:24.534"/>
    <p1510:client id="{83D61AC8-5A03-49F0-A2D5-6524718C350E}" v="1" dt="2022-08-08T15:02:18.685"/>
    <p1510:client id="{88E0BBC3-7FE3-44FA-8CF0-0DDE098DA73D}" v="3" dt="2022-07-31T10:56:29.268"/>
    <p1510:client id="{8AADFA3E-C5A9-4450-9EC5-84B32B9E4DDE}" v="3" dt="2022-07-10T15:28:57.020"/>
    <p1510:client id="{BAB12BFB-AF49-4410-B91D-B8B111D80906}" v="1" dt="2022-08-10T16:27:42.364"/>
    <p1510:client id="{C7C02F06-D599-4D18-B468-8811B643390D}" v="2" dt="2022-08-09T19:18:14.037"/>
    <p1510:client id="{DC4743DB-9B97-C900-CFFB-2B5F1DE820CF}" v="7" dt="2022-08-08T15:32:43.891"/>
    <p1510:client id="{DFCB92DE-68AA-4884-B154-D8BD7D04AAF2}" v="1" dt="2022-08-11T07:10:47.313"/>
    <p1510:client id="{E931D5C1-369D-4A3B-990E-C37E07CF5040}" v="1" dt="2022-08-10T09:12:33.7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erathep RATTANAJARATKUL" userId="S::weerathep.r@live.ku.th::51dd80a3-7c6a-48dd-a427-faa1821d3012" providerId="AD" clId="Web-{3BBC9655-F835-441F-BEF4-97295D6FA39B}"/>
    <pc:docChg chg="modSld">
      <pc:chgData name="Weerathep RATTANAJARATKUL" userId="S::weerathep.r@live.ku.th::51dd80a3-7c6a-48dd-a427-faa1821d3012" providerId="AD" clId="Web-{3BBC9655-F835-441F-BEF4-97295D6FA39B}" dt="2022-07-03T07:21:01.591" v="0" actId="1076"/>
      <pc:docMkLst>
        <pc:docMk/>
      </pc:docMkLst>
      <pc:sldChg chg="modSp">
        <pc:chgData name="Weerathep RATTANAJARATKUL" userId="S::weerathep.r@live.ku.th::51dd80a3-7c6a-48dd-a427-faa1821d3012" providerId="AD" clId="Web-{3BBC9655-F835-441F-BEF4-97295D6FA39B}" dt="2022-07-03T07:21:01.591" v="0" actId="1076"/>
        <pc:sldMkLst>
          <pc:docMk/>
          <pc:sldMk cId="0" sldId="292"/>
        </pc:sldMkLst>
        <pc:picChg chg="mod">
          <ac:chgData name="Weerathep RATTANAJARATKUL" userId="S::weerathep.r@live.ku.th::51dd80a3-7c6a-48dd-a427-faa1821d3012" providerId="AD" clId="Web-{3BBC9655-F835-441F-BEF4-97295D6FA39B}" dt="2022-07-03T07:21:01.591" v="0" actId="1076"/>
          <ac:picMkLst>
            <pc:docMk/>
            <pc:sldMk cId="0" sldId="292"/>
            <ac:picMk id="399" creationId="{00000000-0000-0000-0000-000000000000}"/>
          </ac:picMkLst>
        </pc:picChg>
      </pc:sldChg>
    </pc:docChg>
  </pc:docChgLst>
  <pc:docChgLst>
    <pc:chgData name="Thanapat PHOUNGKAEW" userId="S::thanapat.phou@live.ku.th::f4afc98e-d381-49fe-bf85-73cfc2c5e457" providerId="AD" clId="Web-{031DFF63-4585-44CB-9EE2-E7E4B282EF91}"/>
    <pc:docChg chg="sldOrd">
      <pc:chgData name="Thanapat PHOUNGKAEW" userId="S::thanapat.phou@live.ku.th::f4afc98e-d381-49fe-bf85-73cfc2c5e457" providerId="AD" clId="Web-{031DFF63-4585-44CB-9EE2-E7E4B282EF91}" dt="2022-07-03T14:21:47.554" v="0"/>
      <pc:docMkLst>
        <pc:docMk/>
      </pc:docMkLst>
      <pc:sldChg chg="ord">
        <pc:chgData name="Thanapat PHOUNGKAEW" userId="S::thanapat.phou@live.ku.th::f4afc98e-d381-49fe-bf85-73cfc2c5e457" providerId="AD" clId="Web-{031DFF63-4585-44CB-9EE2-E7E4B282EF91}" dt="2022-07-03T14:21:47.554" v="0"/>
        <pc:sldMkLst>
          <pc:docMk/>
          <pc:sldMk cId="0" sldId="302"/>
        </pc:sldMkLst>
      </pc:sldChg>
    </pc:docChg>
  </pc:docChgLst>
  <pc:docChgLst>
    <pc:chgData name="Samita SRINARANG" userId="S::samita.sr@live.ku.th::58f2f008-fd2d-4b07-8309-c8a7124203b1" providerId="AD" clId="Web-{DC4743DB-9B97-C900-CFFB-2B5F1DE820CF}"/>
    <pc:docChg chg="modSld">
      <pc:chgData name="Samita SRINARANG" userId="S::samita.sr@live.ku.th::58f2f008-fd2d-4b07-8309-c8a7124203b1" providerId="AD" clId="Web-{DC4743DB-9B97-C900-CFFB-2B5F1DE820CF}" dt="2022-08-08T15:32:40.453" v="3" actId="20577"/>
      <pc:docMkLst>
        <pc:docMk/>
      </pc:docMkLst>
      <pc:sldChg chg="modSp">
        <pc:chgData name="Samita SRINARANG" userId="S::samita.sr@live.ku.th::58f2f008-fd2d-4b07-8309-c8a7124203b1" providerId="AD" clId="Web-{DC4743DB-9B97-C900-CFFB-2B5F1DE820CF}" dt="2022-08-08T15:32:40.453" v="3" actId="20577"/>
        <pc:sldMkLst>
          <pc:docMk/>
          <pc:sldMk cId="0" sldId="271"/>
        </pc:sldMkLst>
        <pc:spChg chg="mod">
          <ac:chgData name="Samita SRINARANG" userId="S::samita.sr@live.ku.th::58f2f008-fd2d-4b07-8309-c8a7124203b1" providerId="AD" clId="Web-{DC4743DB-9B97-C900-CFFB-2B5F1DE820CF}" dt="2022-08-08T15:32:40.453" v="3" actId="20577"/>
          <ac:spMkLst>
            <pc:docMk/>
            <pc:sldMk cId="0" sldId="271"/>
            <ac:spMk id="257" creationId="{00000000-0000-0000-0000-000000000000}"/>
          </ac:spMkLst>
        </pc:spChg>
      </pc:sldChg>
    </pc:docChg>
  </pc:docChgLst>
  <pc:docChgLst>
    <pc:chgData name="thanphuwit thannatthasith" userId="S::jetsada.cho@live.ku.th::110e2c9e-f3ea-4467-8f43-d3b14b584013" providerId="AD" clId="Web-{30024534-9DF5-8233-7656-12554CB86C0B}"/>
    <pc:docChg chg="modSld sldOrd">
      <pc:chgData name="thanphuwit thannatthasith" userId="S::jetsada.cho@live.ku.th::110e2c9e-f3ea-4467-8f43-d3b14b584013" providerId="AD" clId="Web-{30024534-9DF5-8233-7656-12554CB86C0B}" dt="2022-07-02T11:11:11.664" v="5" actId="1076"/>
      <pc:docMkLst>
        <pc:docMk/>
      </pc:docMkLst>
      <pc:sldChg chg="modSp">
        <pc:chgData name="thanphuwit thannatthasith" userId="S::jetsada.cho@live.ku.th::110e2c9e-f3ea-4467-8f43-d3b14b584013" providerId="AD" clId="Web-{30024534-9DF5-8233-7656-12554CB86C0B}" dt="2022-07-02T09:30:36.229" v="0" actId="20577"/>
        <pc:sldMkLst>
          <pc:docMk/>
          <pc:sldMk cId="0" sldId="264"/>
        </pc:sldMkLst>
        <pc:spChg chg="mod">
          <ac:chgData name="thanphuwit thannatthasith" userId="S::jetsada.cho@live.ku.th::110e2c9e-f3ea-4467-8f43-d3b14b584013" providerId="AD" clId="Web-{30024534-9DF5-8233-7656-12554CB86C0B}" dt="2022-07-02T09:30:36.229" v="0" actId="20577"/>
          <ac:spMkLst>
            <pc:docMk/>
            <pc:sldMk cId="0" sldId="264"/>
            <ac:spMk id="208" creationId="{00000000-0000-0000-0000-000000000000}"/>
          </ac:spMkLst>
        </pc:spChg>
      </pc:sldChg>
      <pc:sldChg chg="ord">
        <pc:chgData name="thanphuwit thannatthasith" userId="S::jetsada.cho@live.ku.th::110e2c9e-f3ea-4467-8f43-d3b14b584013" providerId="AD" clId="Web-{30024534-9DF5-8233-7656-12554CB86C0B}" dt="2022-07-02T11:11:08.163" v="4"/>
        <pc:sldMkLst>
          <pc:docMk/>
          <pc:sldMk cId="0" sldId="301"/>
        </pc:sldMkLst>
      </pc:sldChg>
      <pc:sldChg chg="modSp ord">
        <pc:chgData name="thanphuwit thannatthasith" userId="S::jetsada.cho@live.ku.th::110e2c9e-f3ea-4467-8f43-d3b14b584013" providerId="AD" clId="Web-{30024534-9DF5-8233-7656-12554CB86C0B}" dt="2022-07-02T11:11:03.398" v="3" actId="1076"/>
        <pc:sldMkLst>
          <pc:docMk/>
          <pc:sldMk cId="0" sldId="302"/>
        </pc:sldMkLst>
        <pc:picChg chg="mod">
          <ac:chgData name="thanphuwit thannatthasith" userId="S::jetsada.cho@live.ku.th::110e2c9e-f3ea-4467-8f43-d3b14b584013" providerId="AD" clId="Web-{30024534-9DF5-8233-7656-12554CB86C0B}" dt="2022-07-02T11:11:03.398" v="3" actId="1076"/>
          <ac:picMkLst>
            <pc:docMk/>
            <pc:sldMk cId="0" sldId="302"/>
            <ac:picMk id="471" creationId="{00000000-0000-0000-0000-000000000000}"/>
          </ac:picMkLst>
        </pc:picChg>
      </pc:sldChg>
      <pc:sldChg chg="modSp ord">
        <pc:chgData name="thanphuwit thannatthasith" userId="S::jetsada.cho@live.ku.th::110e2c9e-f3ea-4467-8f43-d3b14b584013" providerId="AD" clId="Web-{30024534-9DF5-8233-7656-12554CB86C0B}" dt="2022-07-02T11:11:11.664" v="5" actId="1076"/>
        <pc:sldMkLst>
          <pc:docMk/>
          <pc:sldMk cId="0" sldId="303"/>
        </pc:sldMkLst>
        <pc:picChg chg="mod">
          <ac:chgData name="thanphuwit thannatthasith" userId="S::jetsada.cho@live.ku.th::110e2c9e-f3ea-4467-8f43-d3b14b584013" providerId="AD" clId="Web-{30024534-9DF5-8233-7656-12554CB86C0B}" dt="2022-07-02T11:11:11.664" v="5" actId="1076"/>
          <ac:picMkLst>
            <pc:docMk/>
            <pc:sldMk cId="0" sldId="303"/>
            <ac:picMk id="478" creationId="{00000000-0000-0000-0000-000000000000}"/>
          </ac:picMkLst>
        </pc:picChg>
      </pc:sldChg>
    </pc:docChg>
  </pc:docChgLst>
  <pc:docChgLst>
    <pc:chgData name="Thanakom WORATHANYATHORN" userId="S::thanakom.wo@live.ku.th::5c57da47-8395-412b-ab3c-be1d02c750da" providerId="AD" clId="Web-{88E0BBC3-7FE3-44FA-8CF0-0DDE098DA73D}"/>
    <pc:docChg chg="modSld">
      <pc:chgData name="Thanakom WORATHANYATHORN" userId="S::thanakom.wo@live.ku.th::5c57da47-8395-412b-ab3c-be1d02c750da" providerId="AD" clId="Web-{88E0BBC3-7FE3-44FA-8CF0-0DDE098DA73D}" dt="2022-07-31T10:56:29.268" v="2" actId="20577"/>
      <pc:docMkLst>
        <pc:docMk/>
      </pc:docMkLst>
      <pc:sldChg chg="modSp">
        <pc:chgData name="Thanakom WORATHANYATHORN" userId="S::thanakom.wo@live.ku.th::5c57da47-8395-412b-ab3c-be1d02c750da" providerId="AD" clId="Web-{88E0BBC3-7FE3-44FA-8CF0-0DDE098DA73D}" dt="2022-07-31T10:56:29.268" v="2" actId="20577"/>
        <pc:sldMkLst>
          <pc:docMk/>
          <pc:sldMk cId="0" sldId="260"/>
        </pc:sldMkLst>
        <pc:spChg chg="mod">
          <ac:chgData name="Thanakom WORATHANYATHORN" userId="S::thanakom.wo@live.ku.th::5c57da47-8395-412b-ab3c-be1d02c750da" providerId="AD" clId="Web-{88E0BBC3-7FE3-44FA-8CF0-0DDE098DA73D}" dt="2022-07-31T10:56:29.268" v="2" actId="20577"/>
          <ac:spMkLst>
            <pc:docMk/>
            <pc:sldMk cId="0" sldId="260"/>
            <ac:spMk id="161" creationId="{00000000-0000-0000-0000-000000000000}"/>
          </ac:spMkLst>
        </pc:spChg>
      </pc:sldChg>
    </pc:docChg>
  </pc:docChgLst>
  <pc:docChgLst>
    <pc:chgData name="Jirawut PRASERT" userId="S::jirawut.pr@live.ku.th::77aff07f-d788-409a-b9fe-ed5446221383" providerId="AD" clId="Web-{DFCB92DE-68AA-4884-B154-D8BD7D04AAF2}"/>
    <pc:docChg chg="modSld">
      <pc:chgData name="Jirawut PRASERT" userId="S::jirawut.pr@live.ku.th::77aff07f-d788-409a-b9fe-ed5446221383" providerId="AD" clId="Web-{DFCB92DE-68AA-4884-B154-D8BD7D04AAF2}" dt="2022-08-11T07:10:47.313" v="0" actId="1076"/>
      <pc:docMkLst>
        <pc:docMk/>
      </pc:docMkLst>
      <pc:sldChg chg="modSp">
        <pc:chgData name="Jirawut PRASERT" userId="S::jirawut.pr@live.ku.th::77aff07f-d788-409a-b9fe-ed5446221383" providerId="AD" clId="Web-{DFCB92DE-68AA-4884-B154-D8BD7D04AAF2}" dt="2022-08-11T07:10:47.313" v="0" actId="1076"/>
        <pc:sldMkLst>
          <pc:docMk/>
          <pc:sldMk cId="0" sldId="292"/>
        </pc:sldMkLst>
        <pc:spChg chg="mod">
          <ac:chgData name="Jirawut PRASERT" userId="S::jirawut.pr@live.ku.th::77aff07f-d788-409a-b9fe-ed5446221383" providerId="AD" clId="Web-{DFCB92DE-68AA-4884-B154-D8BD7D04AAF2}" dt="2022-08-11T07:10:47.313" v="0" actId="1076"/>
          <ac:spMkLst>
            <pc:docMk/>
            <pc:sldMk cId="0" sldId="292"/>
            <ac:spMk id="3" creationId="{123E37F1-11C4-AEF6-83C8-6D0177C04C9A}"/>
          </ac:spMkLst>
        </pc:spChg>
      </pc:sldChg>
    </pc:docChg>
  </pc:docChgLst>
  <pc:docChgLst>
    <pc:chgData name="Kanthida THONGMEE" userId="S::kanthida.th@live.ku.th::e300b343-2dd7-4808-961a-a05a03030609" providerId="AD" clId="Web-{86CCA93A-CB23-6385-3169-E95E168070EB}"/>
    <pc:docChg chg="modSld">
      <pc:chgData name="Kanthida THONGMEE" userId="S::kanthida.th@live.ku.th::e300b343-2dd7-4808-961a-a05a03030609" providerId="AD" clId="Web-{86CCA93A-CB23-6385-3169-E95E168070EB}" dt="2022-07-03T16:52:23.061" v="1"/>
      <pc:docMkLst>
        <pc:docMk/>
      </pc:docMkLst>
      <pc:sldChg chg="addSp">
        <pc:chgData name="Kanthida THONGMEE" userId="S::kanthida.th@live.ku.th::e300b343-2dd7-4808-961a-a05a03030609" providerId="AD" clId="Web-{86CCA93A-CB23-6385-3169-E95E168070EB}" dt="2022-07-03T16:52:23.061" v="1"/>
        <pc:sldMkLst>
          <pc:docMk/>
          <pc:sldMk cId="0" sldId="292"/>
        </pc:sldMkLst>
        <pc:spChg chg="add">
          <ac:chgData name="Kanthida THONGMEE" userId="S::kanthida.th@live.ku.th::e300b343-2dd7-4808-961a-a05a03030609" providerId="AD" clId="Web-{86CCA93A-CB23-6385-3169-E95E168070EB}" dt="2022-07-03T16:52:17.483" v="0"/>
          <ac:spMkLst>
            <pc:docMk/>
            <pc:sldMk cId="0" sldId="292"/>
            <ac:spMk id="2" creationId="{46F4E59D-946D-B58B-1274-0C3BA5F3A838}"/>
          </ac:spMkLst>
        </pc:spChg>
        <pc:spChg chg="add">
          <ac:chgData name="Kanthida THONGMEE" userId="S::kanthida.th@live.ku.th::e300b343-2dd7-4808-961a-a05a03030609" providerId="AD" clId="Web-{86CCA93A-CB23-6385-3169-E95E168070EB}" dt="2022-07-03T16:52:23.061" v="1"/>
          <ac:spMkLst>
            <pc:docMk/>
            <pc:sldMk cId="0" sldId="292"/>
            <ac:spMk id="3" creationId="{123E37F1-11C4-AEF6-83C8-6D0177C04C9A}"/>
          </ac:spMkLst>
        </pc:spChg>
      </pc:sldChg>
    </pc:docChg>
  </pc:docChgLst>
  <pc:docChgLst>
    <pc:chgData name="Pairat SASILA" userId="S::pairat.sa@live.ku.th::3a59982f-e962-41d9-a873-54bcafdf31d4" providerId="AD" clId="Web-{DC61FA47-B862-4EB2-A65B-9255E749E10C}"/>
    <pc:docChg chg="modSld">
      <pc:chgData name="Pairat SASILA" userId="S::pairat.sa@live.ku.th::3a59982f-e962-41d9-a873-54bcafdf31d4" providerId="AD" clId="Web-{DC61FA47-B862-4EB2-A65B-9255E749E10C}" dt="2022-06-28T13:58:26.299" v="1" actId="1076"/>
      <pc:docMkLst>
        <pc:docMk/>
      </pc:docMkLst>
      <pc:sldChg chg="modSp">
        <pc:chgData name="Pairat SASILA" userId="S::pairat.sa@live.ku.th::3a59982f-e962-41d9-a873-54bcafdf31d4" providerId="AD" clId="Web-{DC61FA47-B862-4EB2-A65B-9255E749E10C}" dt="2022-06-28T13:58:26.299" v="1" actId="1076"/>
        <pc:sldMkLst>
          <pc:docMk/>
          <pc:sldMk cId="0" sldId="296"/>
        </pc:sldMkLst>
        <pc:picChg chg="mod">
          <ac:chgData name="Pairat SASILA" userId="S::pairat.sa@live.ku.th::3a59982f-e962-41d9-a873-54bcafdf31d4" providerId="AD" clId="Web-{DC61FA47-B862-4EB2-A65B-9255E749E10C}" dt="2022-06-28T13:58:26.299" v="1" actId="1076"/>
          <ac:picMkLst>
            <pc:docMk/>
            <pc:sldMk cId="0" sldId="296"/>
            <ac:picMk id="427" creationId="{00000000-0000-0000-0000-000000000000}"/>
          </ac:picMkLst>
        </pc:picChg>
      </pc:sldChg>
    </pc:docChg>
  </pc:docChgLst>
  <pc:docChgLst>
    <pc:chgData name="Supapon MUENPAN" userId="f7e0ce07-ee99-4dc6-85d9-21b3a82cbe61" providerId="ADAL" clId="{32846BA4-423D-415A-8D6D-48B1C03041C5}"/>
    <pc:docChg chg="modSld">
      <pc:chgData name="Supapon MUENPAN" userId="f7e0ce07-ee99-4dc6-85d9-21b3a82cbe61" providerId="ADAL" clId="{32846BA4-423D-415A-8D6D-48B1C03041C5}" dt="2022-07-10T14:30:06.454" v="1" actId="1076"/>
      <pc:docMkLst>
        <pc:docMk/>
      </pc:docMkLst>
      <pc:sldChg chg="modSp mod">
        <pc:chgData name="Supapon MUENPAN" userId="f7e0ce07-ee99-4dc6-85d9-21b3a82cbe61" providerId="ADAL" clId="{32846BA4-423D-415A-8D6D-48B1C03041C5}" dt="2022-07-10T14:30:06.454" v="1" actId="1076"/>
        <pc:sldMkLst>
          <pc:docMk/>
          <pc:sldMk cId="0" sldId="292"/>
        </pc:sldMkLst>
        <pc:picChg chg="mod">
          <ac:chgData name="Supapon MUENPAN" userId="f7e0ce07-ee99-4dc6-85d9-21b3a82cbe61" providerId="ADAL" clId="{32846BA4-423D-415A-8D6D-48B1C03041C5}" dt="2022-07-10T14:30:06.454" v="1" actId="1076"/>
          <ac:picMkLst>
            <pc:docMk/>
            <pc:sldMk cId="0" sldId="292"/>
            <ac:picMk id="399" creationId="{00000000-0000-0000-0000-000000000000}"/>
          </ac:picMkLst>
        </pc:picChg>
      </pc:sldChg>
    </pc:docChg>
  </pc:docChgLst>
  <pc:docChgLst>
    <pc:chgData name="korawit orkphol" userId="S::korawit.o@live.ku.th::e9e62d2f-61e3-49b2-a3b0-48d81ebc3a93" providerId="AD" clId="Web-{BE7D7BF1-41B5-4D14-B07D-279DC3411390}"/>
    <pc:docChg chg="delSld modSld">
      <pc:chgData name="korawit orkphol" userId="S::korawit.o@live.ku.th::e9e62d2f-61e3-49b2-a3b0-48d81ebc3a93" providerId="AD" clId="Web-{BE7D7BF1-41B5-4D14-B07D-279DC3411390}" dt="2022-06-28T15:19:43.191" v="26"/>
      <pc:docMkLst>
        <pc:docMk/>
      </pc:docMkLst>
      <pc:sldChg chg="modSp">
        <pc:chgData name="korawit orkphol" userId="S::korawit.o@live.ku.th::e9e62d2f-61e3-49b2-a3b0-48d81ebc3a93" providerId="AD" clId="Web-{BE7D7BF1-41B5-4D14-B07D-279DC3411390}" dt="2022-06-28T15:19:16.253" v="7" actId="20577"/>
        <pc:sldMkLst>
          <pc:docMk/>
          <pc:sldMk cId="0" sldId="292"/>
        </pc:sldMkLst>
        <pc:spChg chg="mod">
          <ac:chgData name="korawit orkphol" userId="S::korawit.o@live.ku.th::e9e62d2f-61e3-49b2-a3b0-48d81ebc3a93" providerId="AD" clId="Web-{BE7D7BF1-41B5-4D14-B07D-279DC3411390}" dt="2022-06-28T15:19:16.253" v="7" actId="20577"/>
          <ac:spMkLst>
            <pc:docMk/>
            <pc:sldMk cId="0" sldId="292"/>
            <ac:spMk id="398" creationId="{00000000-0000-0000-0000-000000000000}"/>
          </ac:spMkLst>
        </pc:spChg>
      </pc:sldChg>
      <pc:sldChg chg="modSp">
        <pc:chgData name="korawit orkphol" userId="S::korawit.o@live.ku.th::e9e62d2f-61e3-49b2-a3b0-48d81ebc3a93" providerId="AD" clId="Web-{BE7D7BF1-41B5-4D14-B07D-279DC3411390}" dt="2022-06-28T15:19:32.363" v="25" actId="20577"/>
        <pc:sldMkLst>
          <pc:docMk/>
          <pc:sldMk cId="0" sldId="293"/>
        </pc:sldMkLst>
        <pc:spChg chg="mod">
          <ac:chgData name="korawit orkphol" userId="S::korawit.o@live.ku.th::e9e62d2f-61e3-49b2-a3b0-48d81ebc3a93" providerId="AD" clId="Web-{BE7D7BF1-41B5-4D14-B07D-279DC3411390}" dt="2022-06-28T15:19:32.363" v="25" actId="20577"/>
          <ac:spMkLst>
            <pc:docMk/>
            <pc:sldMk cId="0" sldId="293"/>
            <ac:spMk id="405" creationId="{00000000-0000-0000-0000-000000000000}"/>
          </ac:spMkLst>
        </pc:spChg>
      </pc:sldChg>
      <pc:sldChg chg="del">
        <pc:chgData name="korawit orkphol" userId="S::korawit.o@live.ku.th::e9e62d2f-61e3-49b2-a3b0-48d81ebc3a93" providerId="AD" clId="Web-{BE7D7BF1-41B5-4D14-B07D-279DC3411390}" dt="2022-06-28T15:19:43.191" v="26"/>
        <pc:sldMkLst>
          <pc:docMk/>
          <pc:sldMk cId="650347150" sldId="304"/>
        </pc:sldMkLst>
      </pc:sldChg>
    </pc:docChg>
  </pc:docChgLst>
  <pc:docChgLst>
    <pc:chgData name="Pairat SASILA" userId="S::pairat.sa@live.ku.th::3a59982f-e962-41d9-a873-54bcafdf31d4" providerId="AD" clId="Web-{2CA18C15-27A7-4F03-A5EB-78F6730B32F0}"/>
    <pc:docChg chg="addSld delSld">
      <pc:chgData name="Pairat SASILA" userId="S::pairat.sa@live.ku.th::3a59982f-e962-41d9-a873-54bcafdf31d4" providerId="AD" clId="Web-{2CA18C15-27A7-4F03-A5EB-78F6730B32F0}" dt="2022-06-28T13:57:16.495" v="1"/>
      <pc:docMkLst>
        <pc:docMk/>
      </pc:docMkLst>
      <pc:sldChg chg="del">
        <pc:chgData name="Pairat SASILA" userId="S::pairat.sa@live.ku.th::3a59982f-e962-41d9-a873-54bcafdf31d4" providerId="AD" clId="Web-{2CA18C15-27A7-4F03-A5EB-78F6730B32F0}" dt="2022-06-28T13:56:49.635" v="0"/>
        <pc:sldMkLst>
          <pc:docMk/>
          <pc:sldMk cId="0" sldId="297"/>
        </pc:sldMkLst>
      </pc:sldChg>
      <pc:sldChg chg="new">
        <pc:chgData name="Pairat SASILA" userId="S::pairat.sa@live.ku.th::3a59982f-e962-41d9-a873-54bcafdf31d4" providerId="AD" clId="Web-{2CA18C15-27A7-4F03-A5EB-78F6730B32F0}" dt="2022-06-28T13:57:16.495" v="1"/>
        <pc:sldMkLst>
          <pc:docMk/>
          <pc:sldMk cId="650347150" sldId="304"/>
        </pc:sldMkLst>
      </pc:sldChg>
    </pc:docChg>
  </pc:docChgLst>
  <pc:docChgLst>
    <pc:chgData name="Panichat BAIMOOSOR" userId="S::panichat.b@live.ku.th::63026d31-f5ca-4178-b14f-8c09b035d01a" providerId="AD" clId="Web-{501ED023-EC3D-4EDA-9724-3874BE8D2A6A}"/>
    <pc:docChg chg="modSld">
      <pc:chgData name="Panichat BAIMOOSOR" userId="S::panichat.b@live.ku.th::63026d31-f5ca-4178-b14f-8c09b035d01a" providerId="AD" clId="Web-{501ED023-EC3D-4EDA-9724-3874BE8D2A6A}" dt="2022-07-02T10:19:31.054" v="3" actId="20577"/>
      <pc:docMkLst>
        <pc:docMk/>
      </pc:docMkLst>
      <pc:sldChg chg="modSp">
        <pc:chgData name="Panichat BAIMOOSOR" userId="S::panichat.b@live.ku.th::63026d31-f5ca-4178-b14f-8c09b035d01a" providerId="AD" clId="Web-{501ED023-EC3D-4EDA-9724-3874BE8D2A6A}" dt="2022-07-02T10:19:31.054" v="3" actId="20577"/>
        <pc:sldMkLst>
          <pc:docMk/>
          <pc:sldMk cId="0" sldId="292"/>
        </pc:sldMkLst>
        <pc:spChg chg="mod">
          <ac:chgData name="Panichat BAIMOOSOR" userId="S::panichat.b@live.ku.th::63026d31-f5ca-4178-b14f-8c09b035d01a" providerId="AD" clId="Web-{501ED023-EC3D-4EDA-9724-3874BE8D2A6A}" dt="2022-07-02T10:19:31.054" v="3" actId="20577"/>
          <ac:spMkLst>
            <pc:docMk/>
            <pc:sldMk cId="0" sldId="292"/>
            <ac:spMk id="398" creationId="{00000000-0000-0000-0000-000000000000}"/>
          </ac:spMkLst>
        </pc:spChg>
      </pc:sldChg>
    </pc:docChg>
  </pc:docChgLst>
  <pc:docChgLst>
    <pc:chgData name="Thanakom WORATHANYATHORN" userId="S::thanakom.wo@live.ku.th::5c57da47-8395-412b-ab3c-be1d02c750da" providerId="AD" clId="Web-{5C534F19-BFE4-4DED-BD2E-D58DAA74B425}"/>
    <pc:docChg chg="modSld">
      <pc:chgData name="Thanakom WORATHANYATHORN" userId="S::thanakom.wo@live.ku.th::5c57da47-8395-412b-ab3c-be1d02c750da" providerId="AD" clId="Web-{5C534F19-BFE4-4DED-BD2E-D58DAA74B425}" dt="2022-06-30T08:54:55.884" v="0" actId="1076"/>
      <pc:docMkLst>
        <pc:docMk/>
      </pc:docMkLst>
      <pc:sldChg chg="modSp">
        <pc:chgData name="Thanakom WORATHANYATHORN" userId="S::thanakom.wo@live.ku.th::5c57da47-8395-412b-ab3c-be1d02c750da" providerId="AD" clId="Web-{5C534F19-BFE4-4DED-BD2E-D58DAA74B425}" dt="2022-06-30T08:54:55.884" v="0" actId="1076"/>
        <pc:sldMkLst>
          <pc:docMk/>
          <pc:sldMk cId="0" sldId="272"/>
        </pc:sldMkLst>
        <pc:spChg chg="mod">
          <ac:chgData name="Thanakom WORATHANYATHORN" userId="S::thanakom.wo@live.ku.th::5c57da47-8395-412b-ab3c-be1d02c750da" providerId="AD" clId="Web-{5C534F19-BFE4-4DED-BD2E-D58DAA74B425}" dt="2022-06-30T08:54:55.884" v="0" actId="1076"/>
          <ac:spMkLst>
            <pc:docMk/>
            <pc:sldMk cId="0" sldId="272"/>
            <ac:spMk id="263" creationId="{00000000-0000-0000-0000-000000000000}"/>
          </ac:spMkLst>
        </pc:spChg>
      </pc:sldChg>
    </pc:docChg>
  </pc:docChgLst>
  <pc:docChgLst>
    <pc:chgData name="hannarong jeebkaew" userId="S::hannarong.je@live.ku.th::64fd5d82-c49e-4d2d-876b-d74fdaa6924e" providerId="AD" clId="Web-{CC47EF79-73E8-458A-AF8F-F1880A34B878}"/>
    <pc:docChg chg="modSld sldOrd">
      <pc:chgData name="hannarong jeebkaew" userId="S::hannarong.je@live.ku.th::64fd5d82-c49e-4d2d-876b-d74fdaa6924e" providerId="AD" clId="Web-{CC47EF79-73E8-458A-AF8F-F1880A34B878}" dt="2022-07-03T08:25:33.305" v="1"/>
      <pc:docMkLst>
        <pc:docMk/>
      </pc:docMkLst>
      <pc:sldChg chg="modSp">
        <pc:chgData name="hannarong jeebkaew" userId="S::hannarong.je@live.ku.th::64fd5d82-c49e-4d2d-876b-d74fdaa6924e" providerId="AD" clId="Web-{CC47EF79-73E8-458A-AF8F-F1880A34B878}" dt="2022-07-03T08:12:48.349" v="0" actId="1076"/>
        <pc:sldMkLst>
          <pc:docMk/>
          <pc:sldMk cId="0" sldId="299"/>
        </pc:sldMkLst>
        <pc:picChg chg="mod">
          <ac:chgData name="hannarong jeebkaew" userId="S::hannarong.je@live.ku.th::64fd5d82-c49e-4d2d-876b-d74fdaa6924e" providerId="AD" clId="Web-{CC47EF79-73E8-458A-AF8F-F1880A34B878}" dt="2022-07-03T08:12:48.349" v="0" actId="1076"/>
          <ac:picMkLst>
            <pc:docMk/>
            <pc:sldMk cId="0" sldId="299"/>
            <ac:picMk id="448" creationId="{00000000-0000-0000-0000-000000000000}"/>
          </ac:picMkLst>
        </pc:picChg>
      </pc:sldChg>
      <pc:sldChg chg="ord">
        <pc:chgData name="hannarong jeebkaew" userId="S::hannarong.je@live.ku.th::64fd5d82-c49e-4d2d-876b-d74fdaa6924e" providerId="AD" clId="Web-{CC47EF79-73E8-458A-AF8F-F1880A34B878}" dt="2022-07-03T08:25:33.305" v="1"/>
        <pc:sldMkLst>
          <pc:docMk/>
          <pc:sldMk cId="0" sldId="303"/>
        </pc:sldMkLst>
      </pc:sldChg>
    </pc:docChg>
  </pc:docChgLst>
  <pc:docChgLst>
    <pc:chgData name="Yanika SUAIKLANG" userId="S::yanika.sua@live.ku.th::cc8b2b8d-5c6b-4a12-90b5-eb95a79f7963" providerId="AD" clId="Web-{AC5AADCB-F8CF-425D-8AA1-D530A169C636}"/>
    <pc:docChg chg="modSld">
      <pc:chgData name="Yanika SUAIKLANG" userId="S::yanika.sua@live.ku.th::cc8b2b8d-5c6b-4a12-90b5-eb95a79f7963" providerId="AD" clId="Web-{AC5AADCB-F8CF-425D-8AA1-D530A169C636}" dt="2022-07-03T17:51:27.919" v="0" actId="1076"/>
      <pc:docMkLst>
        <pc:docMk/>
      </pc:docMkLst>
      <pc:sldChg chg="modSp">
        <pc:chgData name="Yanika SUAIKLANG" userId="S::yanika.sua@live.ku.th::cc8b2b8d-5c6b-4a12-90b5-eb95a79f7963" providerId="AD" clId="Web-{AC5AADCB-F8CF-425D-8AA1-D530A169C636}" dt="2022-07-03T17:51:27.919" v="0" actId="1076"/>
        <pc:sldMkLst>
          <pc:docMk/>
          <pc:sldMk cId="0" sldId="264"/>
        </pc:sldMkLst>
        <pc:spChg chg="mod">
          <ac:chgData name="Yanika SUAIKLANG" userId="S::yanika.sua@live.ku.th::cc8b2b8d-5c6b-4a12-90b5-eb95a79f7963" providerId="AD" clId="Web-{AC5AADCB-F8CF-425D-8AA1-D530A169C636}" dt="2022-07-03T17:51:27.919" v="0" actId="1076"/>
          <ac:spMkLst>
            <pc:docMk/>
            <pc:sldMk cId="0" sldId="264"/>
            <ac:spMk id="208" creationId="{00000000-0000-0000-0000-000000000000}"/>
          </ac:spMkLst>
        </pc:spChg>
      </pc:sldChg>
    </pc:docChg>
  </pc:docChgLst>
  <pc:docChgLst>
    <pc:chgData name="Sasika THANEE" userId="S::sasika.t@live.ku.th::c4cc84b8-15f2-41d5-91d0-6af529055a18" providerId="AD" clId="Web-{BEC55BF1-D8D3-4600-A222-1E3AF5527C77}"/>
    <pc:docChg chg="modSld">
      <pc:chgData name="Sasika THANEE" userId="S::sasika.t@live.ku.th::c4cc84b8-15f2-41d5-91d0-6af529055a18" providerId="AD" clId="Web-{BEC55BF1-D8D3-4600-A222-1E3AF5527C77}" dt="2022-07-03T08:26:13.646" v="1" actId="1076"/>
      <pc:docMkLst>
        <pc:docMk/>
      </pc:docMkLst>
      <pc:sldChg chg="modSp">
        <pc:chgData name="Sasika THANEE" userId="S::sasika.t@live.ku.th::c4cc84b8-15f2-41d5-91d0-6af529055a18" providerId="AD" clId="Web-{BEC55BF1-D8D3-4600-A222-1E3AF5527C77}" dt="2022-07-03T08:26:13.646" v="1" actId="1076"/>
        <pc:sldMkLst>
          <pc:docMk/>
          <pc:sldMk cId="0" sldId="303"/>
        </pc:sldMkLst>
        <pc:spChg chg="mod">
          <ac:chgData name="Sasika THANEE" userId="S::sasika.t@live.ku.th::c4cc84b8-15f2-41d5-91d0-6af529055a18" providerId="AD" clId="Web-{BEC55BF1-D8D3-4600-A222-1E3AF5527C77}" dt="2022-07-03T08:26:13.646" v="1" actId="1076"/>
          <ac:spMkLst>
            <pc:docMk/>
            <pc:sldMk cId="0" sldId="303"/>
            <ac:spMk id="476" creationId="{00000000-0000-0000-0000-000000000000}"/>
          </ac:spMkLst>
        </pc:spChg>
      </pc:sldChg>
    </pc:docChg>
  </pc:docChgLst>
  <pc:docChgLst>
    <pc:chgData name="wayu leabchom" userId="S::wayu.l@live.ku.th::1113fa56-ff9a-4ec3-8dee-0bb3342c6cf5" providerId="AD" clId="Web-{95509F5A-A6F2-4F94-A075-D612A2F56A15}"/>
    <pc:docChg chg="modSld">
      <pc:chgData name="wayu leabchom" userId="S::wayu.l@live.ku.th::1113fa56-ff9a-4ec3-8dee-0bb3342c6cf5" providerId="AD" clId="Web-{95509F5A-A6F2-4F94-A075-D612A2F56A15}" dt="2022-07-02T17:23:27.143" v="2" actId="1076"/>
      <pc:docMkLst>
        <pc:docMk/>
      </pc:docMkLst>
      <pc:sldChg chg="modSp">
        <pc:chgData name="wayu leabchom" userId="S::wayu.l@live.ku.th::1113fa56-ff9a-4ec3-8dee-0bb3342c6cf5" providerId="AD" clId="Web-{95509F5A-A6F2-4F94-A075-D612A2F56A15}" dt="2022-07-02T17:23:27.143" v="2" actId="1076"/>
        <pc:sldMkLst>
          <pc:docMk/>
          <pc:sldMk cId="0" sldId="292"/>
        </pc:sldMkLst>
        <pc:picChg chg="mod">
          <ac:chgData name="wayu leabchom" userId="S::wayu.l@live.ku.th::1113fa56-ff9a-4ec3-8dee-0bb3342c6cf5" providerId="AD" clId="Web-{95509F5A-A6F2-4F94-A075-D612A2F56A15}" dt="2022-07-02T17:23:27.143" v="2" actId="1076"/>
          <ac:picMkLst>
            <pc:docMk/>
            <pc:sldMk cId="0" sldId="292"/>
            <ac:picMk id="399" creationId="{00000000-0000-0000-0000-000000000000}"/>
          </ac:picMkLst>
        </pc:picChg>
      </pc:sldChg>
    </pc:docChg>
  </pc:docChgLst>
  <pc:docChgLst>
    <pc:chgData name="Tanawat MOHIRAN" userId="S::tanawat.moh@live.ku.th::518ed728-13ac-4b33-8bac-ead1e41da4f4" providerId="AD" clId="Web-{B747D004-C2DF-4D8F-ADA2-9C3DA211F730}"/>
    <pc:docChg chg="modSld">
      <pc:chgData name="Tanawat MOHIRAN" userId="S::tanawat.moh@live.ku.th::518ed728-13ac-4b33-8bac-ead1e41da4f4" providerId="AD" clId="Web-{B747D004-C2DF-4D8F-ADA2-9C3DA211F730}" dt="2022-07-03T13:44:06.805" v="1" actId="14100"/>
      <pc:docMkLst>
        <pc:docMk/>
      </pc:docMkLst>
      <pc:sldChg chg="modSp">
        <pc:chgData name="Tanawat MOHIRAN" userId="S::tanawat.moh@live.ku.th::518ed728-13ac-4b33-8bac-ead1e41da4f4" providerId="AD" clId="Web-{B747D004-C2DF-4D8F-ADA2-9C3DA211F730}" dt="2022-07-03T13:44:06.805" v="1" actId="14100"/>
        <pc:sldMkLst>
          <pc:docMk/>
          <pc:sldMk cId="0" sldId="292"/>
        </pc:sldMkLst>
        <pc:spChg chg="mod">
          <ac:chgData name="Tanawat MOHIRAN" userId="S::tanawat.moh@live.ku.th::518ed728-13ac-4b33-8bac-ead1e41da4f4" providerId="AD" clId="Web-{B747D004-C2DF-4D8F-ADA2-9C3DA211F730}" dt="2022-07-03T13:44:06.805" v="1" actId="14100"/>
          <ac:spMkLst>
            <pc:docMk/>
            <pc:sldMk cId="0" sldId="292"/>
            <ac:spMk id="398" creationId="{00000000-0000-0000-0000-000000000000}"/>
          </ac:spMkLst>
        </pc:spChg>
      </pc:sldChg>
    </pc:docChg>
  </pc:docChgLst>
  <pc:docChgLst>
    <pc:chgData name="wayu leabchom" userId="S::wayu.l@live.ku.th::1113fa56-ff9a-4ec3-8dee-0bb3342c6cf5" providerId="AD" clId="Web-{C4757F6A-66AE-47B1-9DEC-65A2722E83BA}"/>
    <pc:docChg chg="modSld">
      <pc:chgData name="wayu leabchom" userId="S::wayu.l@live.ku.th::1113fa56-ff9a-4ec3-8dee-0bb3342c6cf5" providerId="AD" clId="Web-{C4757F6A-66AE-47B1-9DEC-65A2722E83BA}" dt="2022-07-02T16:29:13.956" v="4" actId="1076"/>
      <pc:docMkLst>
        <pc:docMk/>
      </pc:docMkLst>
      <pc:sldChg chg="modSp">
        <pc:chgData name="wayu leabchom" userId="S::wayu.l@live.ku.th::1113fa56-ff9a-4ec3-8dee-0bb3342c6cf5" providerId="AD" clId="Web-{C4757F6A-66AE-47B1-9DEC-65A2722E83BA}" dt="2022-07-02T16:29:13.956" v="4" actId="1076"/>
        <pc:sldMkLst>
          <pc:docMk/>
          <pc:sldMk cId="0" sldId="292"/>
        </pc:sldMkLst>
        <pc:picChg chg="mod">
          <ac:chgData name="wayu leabchom" userId="S::wayu.l@live.ku.th::1113fa56-ff9a-4ec3-8dee-0bb3342c6cf5" providerId="AD" clId="Web-{C4757F6A-66AE-47B1-9DEC-65A2722E83BA}" dt="2022-07-02T16:29:13.956" v="4" actId="1076"/>
          <ac:picMkLst>
            <pc:docMk/>
            <pc:sldMk cId="0" sldId="292"/>
            <ac:picMk id="399" creationId="{00000000-0000-0000-0000-000000000000}"/>
          </ac:picMkLst>
        </pc:picChg>
      </pc:sldChg>
      <pc:sldChg chg="modSp">
        <pc:chgData name="wayu leabchom" userId="S::wayu.l@live.ku.th::1113fa56-ff9a-4ec3-8dee-0bb3342c6cf5" providerId="AD" clId="Web-{C4757F6A-66AE-47B1-9DEC-65A2722E83BA}" dt="2022-07-02T16:21:44.554" v="2" actId="1076"/>
        <pc:sldMkLst>
          <pc:docMk/>
          <pc:sldMk cId="0" sldId="294"/>
        </pc:sldMkLst>
        <pc:picChg chg="mod">
          <ac:chgData name="wayu leabchom" userId="S::wayu.l@live.ku.th::1113fa56-ff9a-4ec3-8dee-0bb3342c6cf5" providerId="AD" clId="Web-{C4757F6A-66AE-47B1-9DEC-65A2722E83BA}" dt="2022-07-02T16:21:44.554" v="2" actId="1076"/>
          <ac:picMkLst>
            <pc:docMk/>
            <pc:sldMk cId="0" sldId="294"/>
            <ac:picMk id="413" creationId="{00000000-0000-0000-0000-000000000000}"/>
          </ac:picMkLst>
        </pc:picChg>
      </pc:sldChg>
    </pc:docChg>
  </pc:docChgLst>
  <pc:docChgLst>
    <pc:chgData name="Panichat BAIMOOSOR" userId="S::panichat.b@live.ku.th::63026d31-f5ca-4178-b14f-8c09b035d01a" providerId="AD" clId="Web-{CBAA6E49-7288-42D3-B14F-B7C1C453BF74}"/>
    <pc:docChg chg="modSld">
      <pc:chgData name="Panichat BAIMOOSOR" userId="S::panichat.b@live.ku.th::63026d31-f5ca-4178-b14f-8c09b035d01a" providerId="AD" clId="Web-{CBAA6E49-7288-42D3-B14F-B7C1C453BF74}" dt="2022-07-02T14:55:11.795" v="5" actId="1076"/>
      <pc:docMkLst>
        <pc:docMk/>
      </pc:docMkLst>
      <pc:sldChg chg="modSp">
        <pc:chgData name="Panichat BAIMOOSOR" userId="S::panichat.b@live.ku.th::63026d31-f5ca-4178-b14f-8c09b035d01a" providerId="AD" clId="Web-{CBAA6E49-7288-42D3-B14F-B7C1C453BF74}" dt="2022-07-02T13:41:01.362" v="1" actId="1076"/>
        <pc:sldMkLst>
          <pc:docMk/>
          <pc:sldMk cId="0" sldId="264"/>
        </pc:sldMkLst>
        <pc:picChg chg="mod">
          <ac:chgData name="Panichat BAIMOOSOR" userId="S::panichat.b@live.ku.th::63026d31-f5ca-4178-b14f-8c09b035d01a" providerId="AD" clId="Web-{CBAA6E49-7288-42D3-B14F-B7C1C453BF74}" dt="2022-07-02T13:41:01.362" v="1" actId="1076"/>
          <ac:picMkLst>
            <pc:docMk/>
            <pc:sldMk cId="0" sldId="264"/>
            <ac:picMk id="205" creationId="{00000000-0000-0000-0000-000000000000}"/>
          </ac:picMkLst>
        </pc:picChg>
      </pc:sldChg>
      <pc:sldChg chg="modSp">
        <pc:chgData name="Panichat BAIMOOSOR" userId="S::panichat.b@live.ku.th::63026d31-f5ca-4178-b14f-8c09b035d01a" providerId="AD" clId="Web-{CBAA6E49-7288-42D3-B14F-B7C1C453BF74}" dt="2022-07-02T14:55:11.795" v="5" actId="1076"/>
        <pc:sldMkLst>
          <pc:docMk/>
          <pc:sldMk cId="0" sldId="274"/>
        </pc:sldMkLst>
        <pc:spChg chg="mod">
          <ac:chgData name="Panichat BAIMOOSOR" userId="S::panichat.b@live.ku.th::63026d31-f5ca-4178-b14f-8c09b035d01a" providerId="AD" clId="Web-{CBAA6E49-7288-42D3-B14F-B7C1C453BF74}" dt="2022-07-02T14:55:11.795" v="5" actId="1076"/>
          <ac:spMkLst>
            <pc:docMk/>
            <pc:sldMk cId="0" sldId="274"/>
            <ac:spMk id="275" creationId="{00000000-0000-0000-0000-000000000000}"/>
          </ac:spMkLst>
        </pc:spChg>
      </pc:sldChg>
    </pc:docChg>
  </pc:docChgLst>
  <pc:docChgLst>
    <pc:chgData name="thanphuwit thannatthasith" userId="S::jetsada.cho@live.ku.th::110e2c9e-f3ea-4467-8f43-d3b14b584013" providerId="AD" clId="Web-{182C9D4A-D55D-492A-36F1-4C1000253FEE}"/>
    <pc:docChg chg="modSld">
      <pc:chgData name="thanphuwit thannatthasith" userId="S::jetsada.cho@live.ku.th::110e2c9e-f3ea-4467-8f43-d3b14b584013" providerId="AD" clId="Web-{182C9D4A-D55D-492A-36F1-4C1000253FEE}" dt="2022-07-03T08:19:51.707" v="2" actId="20577"/>
      <pc:docMkLst>
        <pc:docMk/>
      </pc:docMkLst>
      <pc:sldChg chg="modSp">
        <pc:chgData name="thanphuwit thannatthasith" userId="S::jetsada.cho@live.ku.th::110e2c9e-f3ea-4467-8f43-d3b14b584013" providerId="AD" clId="Web-{182C9D4A-D55D-492A-36F1-4C1000253FEE}" dt="2022-07-03T08:19:51.707" v="2" actId="20577"/>
        <pc:sldMkLst>
          <pc:docMk/>
          <pc:sldMk cId="0" sldId="261"/>
        </pc:sldMkLst>
        <pc:spChg chg="mod">
          <ac:chgData name="thanphuwit thannatthasith" userId="S::jetsada.cho@live.ku.th::110e2c9e-f3ea-4467-8f43-d3b14b584013" providerId="AD" clId="Web-{182C9D4A-D55D-492A-36F1-4C1000253FEE}" dt="2022-07-03T08:19:51.707" v="2" actId="20577"/>
          <ac:spMkLst>
            <pc:docMk/>
            <pc:sldMk cId="0" sldId="261"/>
            <ac:spMk id="187" creationId="{00000000-0000-0000-0000-000000000000}"/>
          </ac:spMkLst>
        </pc:spChg>
      </pc:sldChg>
    </pc:docChg>
  </pc:docChgLst>
  <pc:docChgLst>
    <pc:chgData name="wayu leabchom" userId="S::wayu.l@live.ku.th::1113fa56-ff9a-4ec3-8dee-0bb3342c6cf5" providerId="AD" clId="Web-{90AC2A6A-FCA2-48AE-8CC7-9A7840A431F3}"/>
    <pc:docChg chg="modSld">
      <pc:chgData name="wayu leabchom" userId="S::wayu.l@live.ku.th::1113fa56-ff9a-4ec3-8dee-0bb3342c6cf5" providerId="AD" clId="Web-{90AC2A6A-FCA2-48AE-8CC7-9A7840A431F3}" dt="2022-07-02T15:13:18.841" v="1" actId="1076"/>
      <pc:docMkLst>
        <pc:docMk/>
      </pc:docMkLst>
      <pc:sldChg chg="modSp">
        <pc:chgData name="wayu leabchom" userId="S::wayu.l@live.ku.th::1113fa56-ff9a-4ec3-8dee-0bb3342c6cf5" providerId="AD" clId="Web-{90AC2A6A-FCA2-48AE-8CC7-9A7840A431F3}" dt="2022-07-02T15:13:18.841" v="1" actId="1076"/>
        <pc:sldMkLst>
          <pc:docMk/>
          <pc:sldMk cId="0" sldId="267"/>
        </pc:sldMkLst>
        <pc:picChg chg="mod">
          <ac:chgData name="wayu leabchom" userId="S::wayu.l@live.ku.th::1113fa56-ff9a-4ec3-8dee-0bb3342c6cf5" providerId="AD" clId="Web-{90AC2A6A-FCA2-48AE-8CC7-9A7840A431F3}" dt="2022-07-02T15:13:18.841" v="1" actId="1076"/>
          <ac:picMkLst>
            <pc:docMk/>
            <pc:sldMk cId="0" sldId="267"/>
            <ac:picMk id="229" creationId="{00000000-0000-0000-0000-000000000000}"/>
          </ac:picMkLst>
        </pc:picChg>
      </pc:sldChg>
    </pc:docChg>
  </pc:docChgLst>
  <pc:docChgLst>
    <pc:chgData name="wayu leabchom" userId="S::wayu.l@live.ku.th::1113fa56-ff9a-4ec3-8dee-0bb3342c6cf5" providerId="AD" clId="Web-{1363DEDD-365E-4C33-A5B5-8B6EEEE51AA5}"/>
    <pc:docChg chg="modSld">
      <pc:chgData name="wayu leabchom" userId="S::wayu.l@live.ku.th::1113fa56-ff9a-4ec3-8dee-0bb3342c6cf5" providerId="AD" clId="Web-{1363DEDD-365E-4C33-A5B5-8B6EEEE51AA5}" dt="2022-07-03T16:37:20.727" v="0" actId="1076"/>
      <pc:docMkLst>
        <pc:docMk/>
      </pc:docMkLst>
      <pc:sldChg chg="modSp">
        <pc:chgData name="wayu leabchom" userId="S::wayu.l@live.ku.th::1113fa56-ff9a-4ec3-8dee-0bb3342c6cf5" providerId="AD" clId="Web-{1363DEDD-365E-4C33-A5B5-8B6EEEE51AA5}" dt="2022-07-03T16:37:20.727" v="0" actId="1076"/>
        <pc:sldMkLst>
          <pc:docMk/>
          <pc:sldMk cId="0" sldId="264"/>
        </pc:sldMkLst>
        <pc:picChg chg="mod">
          <ac:chgData name="wayu leabchom" userId="S::wayu.l@live.ku.th::1113fa56-ff9a-4ec3-8dee-0bb3342c6cf5" providerId="AD" clId="Web-{1363DEDD-365E-4C33-A5B5-8B6EEEE51AA5}" dt="2022-07-03T16:37:20.727" v="0" actId="1076"/>
          <ac:picMkLst>
            <pc:docMk/>
            <pc:sldMk cId="0" sldId="264"/>
            <ac:picMk id="205" creationId="{00000000-0000-0000-0000-000000000000}"/>
          </ac:picMkLst>
        </pc:picChg>
      </pc:sldChg>
    </pc:docChg>
  </pc:docChgLst>
  <pc:docChgLst>
    <pc:chgData name="Natnicha KUSUNGNOEN" userId="S::natnicha.kus@live.ku.th::cf79102b-5bea-45b6-b032-f78e398cc979" providerId="AD" clId="Web-{DEA865AB-43CB-4CEA-BF08-29D756CE1E7C}"/>
    <pc:docChg chg="modSld">
      <pc:chgData name="Natnicha KUSUNGNOEN" userId="S::natnicha.kus@live.ku.th::cf79102b-5bea-45b6-b032-f78e398cc979" providerId="AD" clId="Web-{DEA865AB-43CB-4CEA-BF08-29D756CE1E7C}" dt="2022-07-03T15:23:54.466" v="0" actId="14100"/>
      <pc:docMkLst>
        <pc:docMk/>
      </pc:docMkLst>
      <pc:sldChg chg="modSp">
        <pc:chgData name="Natnicha KUSUNGNOEN" userId="S::natnicha.kus@live.ku.th::cf79102b-5bea-45b6-b032-f78e398cc979" providerId="AD" clId="Web-{DEA865AB-43CB-4CEA-BF08-29D756CE1E7C}" dt="2022-07-03T15:23:54.466" v="0" actId="14100"/>
        <pc:sldMkLst>
          <pc:docMk/>
          <pc:sldMk cId="0" sldId="292"/>
        </pc:sldMkLst>
        <pc:spChg chg="mod">
          <ac:chgData name="Natnicha KUSUNGNOEN" userId="S::natnicha.kus@live.ku.th::cf79102b-5bea-45b6-b032-f78e398cc979" providerId="AD" clId="Web-{DEA865AB-43CB-4CEA-BF08-29D756CE1E7C}" dt="2022-07-03T15:23:54.466" v="0" actId="14100"/>
          <ac:spMkLst>
            <pc:docMk/>
            <pc:sldMk cId="0" sldId="292"/>
            <ac:spMk id="398" creationId="{00000000-0000-0000-0000-000000000000}"/>
          </ac:spMkLst>
        </pc:spChg>
      </pc:sldChg>
    </pc:docChg>
  </pc:docChgLst>
  <pc:docChgLst>
    <pc:chgData name="thanapon chaokhuwiang" userId="21f9de13-8d00-4e84-885b-8514149f031c" providerId="ADAL" clId="{7F2325D8-B8EA-4E83-8B78-96D3571113D7}"/>
    <pc:docChg chg="custSel modSld">
      <pc:chgData name="thanapon chaokhuwiang" userId="21f9de13-8d00-4e84-885b-8514149f031c" providerId="ADAL" clId="{7F2325D8-B8EA-4E83-8B78-96D3571113D7}" dt="2022-07-01T09:29:42.508" v="3" actId="27636"/>
      <pc:docMkLst>
        <pc:docMk/>
      </pc:docMkLst>
      <pc:sldChg chg="modSp mod">
        <pc:chgData name="thanapon chaokhuwiang" userId="21f9de13-8d00-4e84-885b-8514149f031c" providerId="ADAL" clId="{7F2325D8-B8EA-4E83-8B78-96D3571113D7}" dt="2022-07-01T09:29:42.464" v="0" actId="27636"/>
        <pc:sldMkLst>
          <pc:docMk/>
          <pc:sldMk cId="0" sldId="260"/>
        </pc:sldMkLst>
        <pc:spChg chg="mod">
          <ac:chgData name="thanapon chaokhuwiang" userId="21f9de13-8d00-4e84-885b-8514149f031c" providerId="ADAL" clId="{7F2325D8-B8EA-4E83-8B78-96D3571113D7}" dt="2022-07-01T09:29:42.464" v="0" actId="27636"/>
          <ac:spMkLst>
            <pc:docMk/>
            <pc:sldMk cId="0" sldId="260"/>
            <ac:spMk id="162" creationId="{00000000-0000-0000-0000-000000000000}"/>
          </ac:spMkLst>
        </pc:spChg>
      </pc:sldChg>
      <pc:sldChg chg="modSp mod">
        <pc:chgData name="thanapon chaokhuwiang" userId="21f9de13-8d00-4e84-885b-8514149f031c" providerId="ADAL" clId="{7F2325D8-B8EA-4E83-8B78-96D3571113D7}" dt="2022-07-01T09:29:42.489" v="1" actId="27636"/>
        <pc:sldMkLst>
          <pc:docMk/>
          <pc:sldMk cId="0" sldId="268"/>
        </pc:sldMkLst>
        <pc:spChg chg="mod">
          <ac:chgData name="thanapon chaokhuwiang" userId="21f9de13-8d00-4e84-885b-8514149f031c" providerId="ADAL" clId="{7F2325D8-B8EA-4E83-8B78-96D3571113D7}" dt="2022-07-01T09:29:42.489" v="1" actId="27636"/>
          <ac:spMkLst>
            <pc:docMk/>
            <pc:sldMk cId="0" sldId="268"/>
            <ac:spMk id="235" creationId="{00000000-0000-0000-0000-000000000000}"/>
          </ac:spMkLst>
        </pc:spChg>
      </pc:sldChg>
      <pc:sldChg chg="modSp mod">
        <pc:chgData name="thanapon chaokhuwiang" userId="21f9de13-8d00-4e84-885b-8514149f031c" providerId="ADAL" clId="{7F2325D8-B8EA-4E83-8B78-96D3571113D7}" dt="2022-07-01T09:29:42.499" v="2" actId="27636"/>
        <pc:sldMkLst>
          <pc:docMk/>
          <pc:sldMk cId="0" sldId="277"/>
        </pc:sldMkLst>
        <pc:spChg chg="mod">
          <ac:chgData name="thanapon chaokhuwiang" userId="21f9de13-8d00-4e84-885b-8514149f031c" providerId="ADAL" clId="{7F2325D8-B8EA-4E83-8B78-96D3571113D7}" dt="2022-07-01T09:29:42.499" v="2" actId="27636"/>
          <ac:spMkLst>
            <pc:docMk/>
            <pc:sldMk cId="0" sldId="277"/>
            <ac:spMk id="292" creationId="{00000000-0000-0000-0000-000000000000}"/>
          </ac:spMkLst>
        </pc:spChg>
      </pc:sldChg>
      <pc:sldChg chg="modSp mod">
        <pc:chgData name="thanapon chaokhuwiang" userId="21f9de13-8d00-4e84-885b-8514149f031c" providerId="ADAL" clId="{7F2325D8-B8EA-4E83-8B78-96D3571113D7}" dt="2022-07-01T09:29:42.508" v="3" actId="27636"/>
        <pc:sldMkLst>
          <pc:docMk/>
          <pc:sldMk cId="0" sldId="285"/>
        </pc:sldMkLst>
        <pc:spChg chg="mod">
          <ac:chgData name="thanapon chaokhuwiang" userId="21f9de13-8d00-4e84-885b-8514149f031c" providerId="ADAL" clId="{7F2325D8-B8EA-4E83-8B78-96D3571113D7}" dt="2022-07-01T09:29:42.508" v="3" actId="27636"/>
          <ac:spMkLst>
            <pc:docMk/>
            <pc:sldMk cId="0" sldId="285"/>
            <ac:spMk id="347" creationId="{00000000-0000-0000-0000-000000000000}"/>
          </ac:spMkLst>
        </pc:spChg>
      </pc:sldChg>
    </pc:docChg>
  </pc:docChgLst>
  <pc:docChgLst>
    <pc:chgData name="Natnicha KUSUNGNOEN" userId="S::natnicha.kus@live.ku.th::cf79102b-5bea-45b6-b032-f78e398cc979" providerId="AD" clId="Web-{E931D5C1-369D-4A3B-990E-C37E07CF5040}"/>
    <pc:docChg chg="modSld">
      <pc:chgData name="Natnicha KUSUNGNOEN" userId="S::natnicha.kus@live.ku.th::cf79102b-5bea-45b6-b032-f78e398cc979" providerId="AD" clId="Web-{E931D5C1-369D-4A3B-990E-C37E07CF5040}" dt="2022-08-10T09:12:33.760" v="0" actId="1076"/>
      <pc:docMkLst>
        <pc:docMk/>
      </pc:docMkLst>
      <pc:sldChg chg="modSp">
        <pc:chgData name="Natnicha KUSUNGNOEN" userId="S::natnicha.kus@live.ku.th::cf79102b-5bea-45b6-b032-f78e398cc979" providerId="AD" clId="Web-{E931D5C1-369D-4A3B-990E-C37E07CF5040}" dt="2022-08-10T09:12:33.760" v="0" actId="1076"/>
        <pc:sldMkLst>
          <pc:docMk/>
          <pc:sldMk cId="0" sldId="267"/>
        </pc:sldMkLst>
        <pc:picChg chg="mod">
          <ac:chgData name="Natnicha KUSUNGNOEN" userId="S::natnicha.kus@live.ku.th::cf79102b-5bea-45b6-b032-f78e398cc979" providerId="AD" clId="Web-{E931D5C1-369D-4A3B-990E-C37E07CF5040}" dt="2022-08-10T09:12:33.760" v="0" actId="1076"/>
          <ac:picMkLst>
            <pc:docMk/>
            <pc:sldMk cId="0" sldId="267"/>
            <ac:picMk id="228" creationId="{00000000-0000-0000-0000-000000000000}"/>
          </ac:picMkLst>
        </pc:picChg>
      </pc:sldChg>
    </pc:docChg>
  </pc:docChgLst>
  <pc:docChgLst>
    <pc:chgData name="Phumiapiluk PIMSEN" userId="S::phumiapiluk.p@live.ku.th::120766bf-8490-4797-a828-04a36a593d23" providerId="AD" clId="Web-{DF150420-5A27-4ACB-BFE1-CA834904CE4B}"/>
    <pc:docChg chg="addSld delSld modSld">
      <pc:chgData name="Phumiapiluk PIMSEN" userId="S::phumiapiluk.p@live.ku.th::120766bf-8490-4797-a828-04a36a593d23" providerId="AD" clId="Web-{DF150420-5A27-4ACB-BFE1-CA834904CE4B}" dt="2022-07-03T10:58:24.250" v="2"/>
      <pc:docMkLst>
        <pc:docMk/>
      </pc:docMkLst>
      <pc:sldChg chg="modSp">
        <pc:chgData name="Phumiapiluk PIMSEN" userId="S::phumiapiluk.p@live.ku.th::120766bf-8490-4797-a828-04a36a593d23" providerId="AD" clId="Web-{DF150420-5A27-4ACB-BFE1-CA834904CE4B}" dt="2022-07-03T10:42:18.433" v="0" actId="1076"/>
        <pc:sldMkLst>
          <pc:docMk/>
          <pc:sldMk cId="0" sldId="264"/>
        </pc:sldMkLst>
        <pc:picChg chg="mod">
          <ac:chgData name="Phumiapiluk PIMSEN" userId="S::phumiapiluk.p@live.ku.th::120766bf-8490-4797-a828-04a36a593d23" providerId="AD" clId="Web-{DF150420-5A27-4ACB-BFE1-CA834904CE4B}" dt="2022-07-03T10:42:18.433" v="0" actId="1076"/>
          <ac:picMkLst>
            <pc:docMk/>
            <pc:sldMk cId="0" sldId="264"/>
            <ac:picMk id="205" creationId="{00000000-0000-0000-0000-000000000000}"/>
          </ac:picMkLst>
        </pc:picChg>
      </pc:sldChg>
      <pc:sldChg chg="new del">
        <pc:chgData name="Phumiapiluk PIMSEN" userId="S::phumiapiluk.p@live.ku.th::120766bf-8490-4797-a828-04a36a593d23" providerId="AD" clId="Web-{DF150420-5A27-4ACB-BFE1-CA834904CE4B}" dt="2022-07-03T10:58:24.250" v="2"/>
        <pc:sldMkLst>
          <pc:docMk/>
          <pc:sldMk cId="1451920038" sldId="304"/>
        </pc:sldMkLst>
      </pc:sldChg>
    </pc:docChg>
  </pc:docChgLst>
  <pc:docChgLst>
    <pc:chgData name="Piyada PETURAI" userId="S::piyada.pet@live.ku.th::662d33bc-2cc6-458c-8def-ecdb8711e078" providerId="AD" clId="Web-{466C8B41-848D-4B92-8C64-AB5FC14B2C6F}"/>
    <pc:docChg chg="sldOrd">
      <pc:chgData name="Piyada PETURAI" userId="S::piyada.pet@live.ku.th::662d33bc-2cc6-458c-8def-ecdb8711e078" providerId="AD" clId="Web-{466C8B41-848D-4B92-8C64-AB5FC14B2C6F}" dt="2022-07-30T04:35:24.534" v="0"/>
      <pc:docMkLst>
        <pc:docMk/>
      </pc:docMkLst>
      <pc:sldChg chg="ord">
        <pc:chgData name="Piyada PETURAI" userId="S::piyada.pet@live.ku.th::662d33bc-2cc6-458c-8def-ecdb8711e078" providerId="AD" clId="Web-{466C8B41-848D-4B92-8C64-AB5FC14B2C6F}" dt="2022-07-30T04:35:24.534" v="0"/>
        <pc:sldMkLst>
          <pc:docMk/>
          <pc:sldMk cId="0" sldId="303"/>
        </pc:sldMkLst>
      </pc:sldChg>
    </pc:docChg>
  </pc:docChgLst>
  <pc:docChgLst>
    <pc:chgData name="Thanapat PHOUNGKAEW" userId="S::thanapat.phou@live.ku.th::f4afc98e-d381-49fe-bf85-73cfc2c5e457" providerId="AD" clId="Web-{3C978729-AFC9-414D-AB97-D708EE9F4CAE}"/>
    <pc:docChg chg="addSld delSld">
      <pc:chgData name="Thanapat PHOUNGKAEW" userId="S::thanapat.phou@live.ku.th::f4afc98e-d381-49fe-bf85-73cfc2c5e457" providerId="AD" clId="Web-{3C978729-AFC9-414D-AB97-D708EE9F4CAE}" dt="2022-07-03T13:24:39.707" v="1"/>
      <pc:docMkLst>
        <pc:docMk/>
      </pc:docMkLst>
      <pc:sldChg chg="add del">
        <pc:chgData name="Thanapat PHOUNGKAEW" userId="S::thanapat.phou@live.ku.th::f4afc98e-d381-49fe-bf85-73cfc2c5e457" providerId="AD" clId="Web-{3C978729-AFC9-414D-AB97-D708EE9F4CAE}" dt="2022-07-03T13:24:39.707" v="1"/>
        <pc:sldMkLst>
          <pc:docMk/>
          <pc:sldMk cId="0" sldId="294"/>
        </pc:sldMkLst>
      </pc:sldChg>
    </pc:docChg>
  </pc:docChgLst>
  <pc:docChgLst>
    <pc:chgData name="hannarong jeebkaew" userId="S::hannarong.je@live.ku.th::64fd5d82-c49e-4d2d-876b-d74fdaa6924e" providerId="AD" clId="Web-{569C2317-5341-44DB-8A82-688B747086E4}"/>
    <pc:docChg chg="modSld">
      <pc:chgData name="hannarong jeebkaew" userId="S::hannarong.je@live.ku.th::64fd5d82-c49e-4d2d-876b-d74fdaa6924e" providerId="AD" clId="Web-{569C2317-5341-44DB-8A82-688B747086E4}" dt="2022-07-03T15:38:56.151" v="7" actId="20577"/>
      <pc:docMkLst>
        <pc:docMk/>
      </pc:docMkLst>
      <pc:sldChg chg="modSp">
        <pc:chgData name="hannarong jeebkaew" userId="S::hannarong.je@live.ku.th::64fd5d82-c49e-4d2d-876b-d74fdaa6924e" providerId="AD" clId="Web-{569C2317-5341-44DB-8A82-688B747086E4}" dt="2022-07-03T15:38:56.151" v="7" actId="20577"/>
        <pc:sldMkLst>
          <pc:docMk/>
          <pc:sldMk cId="0" sldId="266"/>
        </pc:sldMkLst>
        <pc:spChg chg="mod">
          <ac:chgData name="hannarong jeebkaew" userId="S::hannarong.je@live.ku.th::64fd5d82-c49e-4d2d-876b-d74fdaa6924e" providerId="AD" clId="Web-{569C2317-5341-44DB-8A82-688B747086E4}" dt="2022-07-03T15:38:56.151" v="7" actId="20577"/>
          <ac:spMkLst>
            <pc:docMk/>
            <pc:sldMk cId="0" sldId="266"/>
            <ac:spMk id="221" creationId="{00000000-0000-0000-0000-000000000000}"/>
          </ac:spMkLst>
        </pc:spChg>
      </pc:sldChg>
    </pc:docChg>
  </pc:docChgLst>
  <pc:docChgLst>
    <pc:chgData name="Pawat ATTASAMPUNNA" userId="S::pawat.a@live.ku.th::f9a07470-8205-41e7-bada-e7aa332fa89f" providerId="AD" clId="Web-{83D61AC8-5A03-49F0-A2D5-6524718C350E}"/>
    <pc:docChg chg="modSld">
      <pc:chgData name="Pawat ATTASAMPUNNA" userId="S::pawat.a@live.ku.th::f9a07470-8205-41e7-bada-e7aa332fa89f" providerId="AD" clId="Web-{83D61AC8-5A03-49F0-A2D5-6524718C350E}" dt="2022-08-08T15:02:18.685" v="0" actId="1076"/>
      <pc:docMkLst>
        <pc:docMk/>
      </pc:docMkLst>
      <pc:sldChg chg="modSp">
        <pc:chgData name="Pawat ATTASAMPUNNA" userId="S::pawat.a@live.ku.th::f9a07470-8205-41e7-bada-e7aa332fa89f" providerId="AD" clId="Web-{83D61AC8-5A03-49F0-A2D5-6524718C350E}" dt="2022-08-08T15:02:18.685" v="0" actId="1076"/>
        <pc:sldMkLst>
          <pc:docMk/>
          <pc:sldMk cId="0" sldId="269"/>
        </pc:sldMkLst>
        <pc:spChg chg="mod">
          <ac:chgData name="Pawat ATTASAMPUNNA" userId="S::pawat.a@live.ku.th::f9a07470-8205-41e7-bada-e7aa332fa89f" providerId="AD" clId="Web-{83D61AC8-5A03-49F0-A2D5-6524718C350E}" dt="2022-08-08T15:02:18.685" v="0" actId="1076"/>
          <ac:spMkLst>
            <pc:docMk/>
            <pc:sldMk cId="0" sldId="269"/>
            <ac:spMk id="242" creationId="{00000000-0000-0000-0000-000000000000}"/>
          </ac:spMkLst>
        </pc:spChg>
      </pc:sldChg>
    </pc:docChg>
  </pc:docChgLst>
  <pc:docChgLst>
    <pc:chgData name="Phongphol PHONGSRI" userId="S::phongphol.p@live.ku.th::1c61f571-5233-43e7-939b-54771dfa0ec6" providerId="AD" clId="Web-{BAB12BFB-AF49-4410-B91D-B8B111D80906}"/>
    <pc:docChg chg="modSld">
      <pc:chgData name="Phongphol PHONGSRI" userId="S::phongphol.p@live.ku.th::1c61f571-5233-43e7-939b-54771dfa0ec6" providerId="AD" clId="Web-{BAB12BFB-AF49-4410-B91D-B8B111D80906}" dt="2022-08-10T16:27:42.364" v="0" actId="1076"/>
      <pc:docMkLst>
        <pc:docMk/>
      </pc:docMkLst>
      <pc:sldChg chg="modSp">
        <pc:chgData name="Phongphol PHONGSRI" userId="S::phongphol.p@live.ku.th::1c61f571-5233-43e7-939b-54771dfa0ec6" providerId="AD" clId="Web-{BAB12BFB-AF49-4410-B91D-B8B111D80906}" dt="2022-08-10T16:27:42.364" v="0" actId="1076"/>
        <pc:sldMkLst>
          <pc:docMk/>
          <pc:sldMk cId="0" sldId="276"/>
        </pc:sldMkLst>
        <pc:spChg chg="mod">
          <ac:chgData name="Phongphol PHONGSRI" userId="S::phongphol.p@live.ku.th::1c61f571-5233-43e7-939b-54771dfa0ec6" providerId="AD" clId="Web-{BAB12BFB-AF49-4410-B91D-B8B111D80906}" dt="2022-08-10T16:27:42.364" v="0" actId="1076"/>
          <ac:spMkLst>
            <pc:docMk/>
            <pc:sldMk cId="0" sldId="276"/>
            <ac:spMk id="287" creationId="{00000000-0000-0000-0000-000000000000}"/>
          </ac:spMkLst>
        </pc:spChg>
      </pc:sldChg>
    </pc:docChg>
  </pc:docChgLst>
  <pc:docChgLst>
    <pc:chgData name="Panichat BAIMOOSOR" userId="S::panichat.b@live.ku.th::63026d31-f5ca-4178-b14f-8c09b035d01a" providerId="AD" clId="Web-{A5277E92-D689-4BF2-9622-7461443084FA}"/>
    <pc:docChg chg="modSld">
      <pc:chgData name="Panichat BAIMOOSOR" userId="S::panichat.b@live.ku.th::63026d31-f5ca-4178-b14f-8c09b035d01a" providerId="AD" clId="Web-{A5277E92-D689-4BF2-9622-7461443084FA}" dt="2022-07-03T06:16:35.649" v="5" actId="1076"/>
      <pc:docMkLst>
        <pc:docMk/>
      </pc:docMkLst>
      <pc:sldChg chg="modSp">
        <pc:chgData name="Panichat BAIMOOSOR" userId="S::panichat.b@live.ku.th::63026d31-f5ca-4178-b14f-8c09b035d01a" providerId="AD" clId="Web-{A5277E92-D689-4BF2-9622-7461443084FA}" dt="2022-07-03T06:04:14.895" v="2" actId="20577"/>
        <pc:sldMkLst>
          <pc:docMk/>
          <pc:sldMk cId="0" sldId="261"/>
        </pc:sldMkLst>
        <pc:spChg chg="mod">
          <ac:chgData name="Panichat BAIMOOSOR" userId="S::panichat.b@live.ku.th::63026d31-f5ca-4178-b14f-8c09b035d01a" providerId="AD" clId="Web-{A5277E92-D689-4BF2-9622-7461443084FA}" dt="2022-07-03T06:04:14.895" v="2" actId="20577"/>
          <ac:spMkLst>
            <pc:docMk/>
            <pc:sldMk cId="0" sldId="261"/>
            <ac:spMk id="187" creationId="{00000000-0000-0000-0000-000000000000}"/>
          </ac:spMkLst>
        </pc:spChg>
      </pc:sldChg>
      <pc:sldChg chg="modSp">
        <pc:chgData name="Panichat BAIMOOSOR" userId="S::panichat.b@live.ku.th::63026d31-f5ca-4178-b14f-8c09b035d01a" providerId="AD" clId="Web-{A5277E92-D689-4BF2-9622-7461443084FA}" dt="2022-07-03T06:16:35.649" v="5" actId="1076"/>
        <pc:sldMkLst>
          <pc:docMk/>
          <pc:sldMk cId="0" sldId="281"/>
        </pc:sldMkLst>
        <pc:picChg chg="mod">
          <ac:chgData name="Panichat BAIMOOSOR" userId="S::panichat.b@live.ku.th::63026d31-f5ca-4178-b14f-8c09b035d01a" providerId="AD" clId="Web-{A5277E92-D689-4BF2-9622-7461443084FA}" dt="2022-07-03T06:16:35.649" v="5" actId="1076"/>
          <ac:picMkLst>
            <pc:docMk/>
            <pc:sldMk cId="0" sldId="281"/>
            <ac:picMk id="318" creationId="{00000000-0000-0000-0000-000000000000}"/>
          </ac:picMkLst>
        </pc:picChg>
      </pc:sldChg>
    </pc:docChg>
  </pc:docChgLst>
  <pc:docChgLst>
    <pc:chgData name="Yadaporn AJMONTRI" userId="S::yadaporn.a@live.ku.th::5f0a6767-d7f8-4990-8d2f-93cf0ba2fced" providerId="AD" clId="Web-{8AADFA3E-C5A9-4450-9EC5-84B32B9E4DDE}"/>
    <pc:docChg chg="addSld delSld">
      <pc:chgData name="Yadaporn AJMONTRI" userId="S::yadaporn.a@live.ku.th::5f0a6767-d7f8-4990-8d2f-93cf0ba2fced" providerId="AD" clId="Web-{8AADFA3E-C5A9-4450-9EC5-84B32B9E4DDE}" dt="2022-07-10T15:28:56.473" v="1"/>
      <pc:docMkLst>
        <pc:docMk/>
      </pc:docMkLst>
      <pc:sldChg chg="add del">
        <pc:chgData name="Yadaporn AJMONTRI" userId="S::yadaporn.a@live.ku.th::5f0a6767-d7f8-4990-8d2f-93cf0ba2fced" providerId="AD" clId="Web-{8AADFA3E-C5A9-4450-9EC5-84B32B9E4DDE}" dt="2022-07-10T15:28:56.473" v="1"/>
        <pc:sldMkLst>
          <pc:docMk/>
          <pc:sldMk cId="0" sldId="296"/>
        </pc:sldMkLst>
      </pc:sldChg>
    </pc:docChg>
  </pc:docChgLst>
  <pc:docChgLst>
    <pc:chgData name="Natnicha KUSUNGNOEN" userId="S::natnicha.kus@live.ku.th::cf79102b-5bea-45b6-b032-f78e398cc979" providerId="AD" clId="Web-{C7C02F06-D599-4D18-B468-8811B643390D}"/>
    <pc:docChg chg="sldOrd">
      <pc:chgData name="Natnicha KUSUNGNOEN" userId="S::natnicha.kus@live.ku.th::cf79102b-5bea-45b6-b032-f78e398cc979" providerId="AD" clId="Web-{C7C02F06-D599-4D18-B468-8811B643390D}" dt="2022-08-09T19:18:14.037" v="1"/>
      <pc:docMkLst>
        <pc:docMk/>
      </pc:docMkLst>
      <pc:sldChg chg="ord">
        <pc:chgData name="Natnicha KUSUNGNOEN" userId="S::natnicha.kus@live.ku.th::cf79102b-5bea-45b6-b032-f78e398cc979" providerId="AD" clId="Web-{C7C02F06-D599-4D18-B468-8811B643390D}" dt="2022-08-09T19:18:14.037" v="1"/>
        <pc:sldMkLst>
          <pc:docMk/>
          <pc:sldMk cId="0" sldId="265"/>
        </pc:sldMkLst>
      </pc:sldChg>
    </pc:docChg>
  </pc:docChgLst>
  <pc:docChgLst>
    <pc:chgData name="Thammanoon SAUCHOM" userId="S::thammanoon.sa@live.ku.th::47c26df3-4276-4da7-b2ac-2df4eeff1b8a" providerId="AD" clId="Web-{C31AAEF1-40BD-4F93-BAA2-F27884ADE1ED}"/>
    <pc:docChg chg="modSld sldOrd">
      <pc:chgData name="Thammanoon SAUCHOM" userId="S::thammanoon.sa@live.ku.th::47c26df3-4276-4da7-b2ac-2df4eeff1b8a" providerId="AD" clId="Web-{C31AAEF1-40BD-4F93-BAA2-F27884ADE1ED}" dt="2022-07-03T08:36:02.273" v="4" actId="1076"/>
      <pc:docMkLst>
        <pc:docMk/>
      </pc:docMkLst>
      <pc:sldChg chg="modSp">
        <pc:chgData name="Thammanoon SAUCHOM" userId="S::thammanoon.sa@live.ku.th::47c26df3-4276-4da7-b2ac-2df4eeff1b8a" providerId="AD" clId="Web-{C31AAEF1-40BD-4F93-BAA2-F27884ADE1ED}" dt="2022-07-03T08:36:02.273" v="4" actId="1076"/>
        <pc:sldMkLst>
          <pc:docMk/>
          <pc:sldMk cId="0" sldId="276"/>
        </pc:sldMkLst>
        <pc:spChg chg="mod">
          <ac:chgData name="Thammanoon SAUCHOM" userId="S::thammanoon.sa@live.ku.th::47c26df3-4276-4da7-b2ac-2df4eeff1b8a" providerId="AD" clId="Web-{C31AAEF1-40BD-4F93-BAA2-F27884ADE1ED}" dt="2022-07-03T08:36:02.273" v="4" actId="1076"/>
          <ac:spMkLst>
            <pc:docMk/>
            <pc:sldMk cId="0" sldId="276"/>
            <ac:spMk id="287" creationId="{00000000-0000-0000-0000-000000000000}"/>
          </ac:spMkLst>
        </pc:spChg>
      </pc:sldChg>
      <pc:sldChg chg="ord">
        <pc:chgData name="Thammanoon SAUCHOM" userId="S::thammanoon.sa@live.ku.th::47c26df3-4276-4da7-b2ac-2df4eeff1b8a" providerId="AD" clId="Web-{C31AAEF1-40BD-4F93-BAA2-F27884ADE1ED}" dt="2022-07-03T08:24:15.757" v="0"/>
        <pc:sldMkLst>
          <pc:docMk/>
          <pc:sldMk cId="0" sldId="303"/>
        </pc:sldMkLst>
      </pc:sldChg>
    </pc:docChg>
  </pc:docChgLst>
  <pc:docChgLst>
    <pc:chgData name="Thanakom WORATHANYATHORN" userId="S::thanakom.wo@live.ku.th::5c57da47-8395-412b-ab3c-be1d02c750da" providerId="AD" clId="Web-{A68D83A9-1B42-4DEF-BA86-0A2BE7A3B7B7}"/>
    <pc:docChg chg="sldOrd">
      <pc:chgData name="Thanakom WORATHANYATHORN" userId="S::thanakom.wo@live.ku.th::5c57da47-8395-412b-ab3c-be1d02c750da" providerId="AD" clId="Web-{A68D83A9-1B42-4DEF-BA86-0A2BE7A3B7B7}" dt="2022-07-03T09:02:12.542" v="0"/>
      <pc:docMkLst>
        <pc:docMk/>
      </pc:docMkLst>
      <pc:sldChg chg="ord">
        <pc:chgData name="Thanakom WORATHANYATHORN" userId="S::thanakom.wo@live.ku.th::5c57da47-8395-412b-ab3c-be1d02c750da" providerId="AD" clId="Web-{A68D83A9-1B42-4DEF-BA86-0A2BE7A3B7B7}" dt="2022-07-03T09:02:12.542" v="0"/>
        <pc:sldMkLst>
          <pc:docMk/>
          <pc:sldMk cId="0" sldId="303"/>
        </pc:sldMkLst>
      </pc:sldChg>
    </pc:docChg>
  </pc:docChgLst>
  <pc:docChgLst>
    <pc:chgData name="Tanawat MOHIRAN" userId="S::tanawat.moh@live.ku.th::518ed728-13ac-4b33-8bac-ead1e41da4f4" providerId="AD" clId="Web-{C4746892-40EF-40E3-A01F-AC6678AB3335}"/>
    <pc:docChg chg="modSld">
      <pc:chgData name="Tanawat MOHIRAN" userId="S::tanawat.moh@live.ku.th::518ed728-13ac-4b33-8bac-ead1e41da4f4" providerId="AD" clId="Web-{C4746892-40EF-40E3-A01F-AC6678AB3335}" dt="2022-07-03T15:41:14.558" v="0" actId="1076"/>
      <pc:docMkLst>
        <pc:docMk/>
      </pc:docMkLst>
      <pc:sldChg chg="modSp">
        <pc:chgData name="Tanawat MOHIRAN" userId="S::tanawat.moh@live.ku.th::518ed728-13ac-4b33-8bac-ead1e41da4f4" providerId="AD" clId="Web-{C4746892-40EF-40E3-A01F-AC6678AB3335}" dt="2022-07-03T15:41:14.558" v="0" actId="1076"/>
        <pc:sldMkLst>
          <pc:docMk/>
          <pc:sldMk cId="0" sldId="301"/>
        </pc:sldMkLst>
        <pc:spChg chg="mod">
          <ac:chgData name="Tanawat MOHIRAN" userId="S::tanawat.moh@live.ku.th::518ed728-13ac-4b33-8bac-ead1e41da4f4" providerId="AD" clId="Web-{C4746892-40EF-40E3-A01F-AC6678AB3335}" dt="2022-07-03T15:41:14.558" v="0" actId="1076"/>
          <ac:spMkLst>
            <pc:docMk/>
            <pc:sldMk cId="0" sldId="301"/>
            <ac:spMk id="46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f4488a721f_1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f4488a721f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4488a721f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f4488a721f_1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4488a721f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4488a721f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f4488a721f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f4488a721f_1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f4488a721f_1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f4488a721f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4488a721f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4488a721f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f4488a721f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f4488a721f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4488a721f_1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4488a721f_1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f4488a721f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f4488a721f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f4488a721f_1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f4488a721f_1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4488a721f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4488a721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แนวคิดของระบบปฏิบัติการ กระบวนการและภาวะพร้อมกัน การจัดการและการ</a:t>
            </a:r>
            <a:endParaRPr/>
          </a:p>
          <a:p>
            <a:pPr marL="0" lvl="0" indent="0" algn="l" rtl="0">
              <a:spcBef>
                <a:spcPts val="0"/>
              </a:spcBef>
              <a:spcAft>
                <a:spcPts val="0"/>
              </a:spcAft>
              <a:buClr>
                <a:schemeClr val="dk1"/>
              </a:buClr>
              <a:buSzPts val="1100"/>
              <a:buFont typeface="Arial"/>
              <a:buNone/>
            </a:pPr>
            <a:r>
              <a:rPr lang="en"/>
              <a:t>กำหนดลำดับกระบวนการ การจัดการรับเข้า/ส่งออก การจัดการหน่วยความจำ ระบบแฟ้ม </a:t>
            </a:r>
            <a:endParaRPr/>
          </a:p>
          <a:p>
            <a:pPr marL="0" lvl="0" indent="0" algn="l" rtl="0">
              <a:spcBef>
                <a:spcPts val="0"/>
              </a:spcBef>
              <a:spcAft>
                <a:spcPts val="0"/>
              </a:spcAft>
              <a:buClr>
                <a:schemeClr val="dk1"/>
              </a:buClr>
              <a:buSzPts val="1100"/>
              <a:buFont typeface="Arial"/>
              <a:buNone/>
            </a:pPr>
            <a:r>
              <a:rPr lang="en"/>
              <a:t>ความมั่นคงของระบบคอมพิวเตอร์</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4488a721f_1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f4488a721f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f4488a721f_1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f4488a721f_1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378e9ba1c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378e9ba1c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4488a721f_1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4488a721f_1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f4488a721f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f4488a721f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f4488a721f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f4488a721f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4488a721f_1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4488a721f_1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f4488a721f_1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f4488a721f_1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4488a721f_1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4488a721f_1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f4488a721f_1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f4488a721f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4488a721f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4488a721f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f4488a721f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f4488a721f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4488a721f_1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f4488a721f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4488a721f_1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4488a721f_1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4488a721f_1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f4488a721f_1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f4488a721f_1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f4488a721f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378e9ba1c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378e9ba1c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78e9ba1c0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378e9ba1c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378e9ba1c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378e9ba1c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378e9ba1c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378e9ba1c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378e9ba1c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378e9ba1c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f4488a721f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f4488a721f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378e9ba1c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378e9ba1c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378e9ba1c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378e9ba1c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378e9ba1c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378e9ba1c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378e9ba1c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378e9ba1c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378e9ba1c0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378e9ba1c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378e9ba1c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378e9ba1c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378e9ba1c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378e9ba1c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378e9ba1c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378e9ba1c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f4488a721f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f4488a721f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f4488a721f_1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f4488a721f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f4488a721f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f4488a721f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f4488a721f_1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f4488a721f_1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4488a721f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4488a721f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korawit@eng.src.ku.ac.th"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pages.cs.wisc.edu/~remzi/OSTEP/" TargetMode="External"/><Relationship Id="rId4" Type="http://schemas.openxmlformats.org/officeDocument/2006/relationships/hyperlink" Target="https://www.facebook.com/korawit.orkpho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pages.cs.wisc.edu/~remzi/OSTEP/"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upload.wikimedia.org/wikipedia/commons/b/b5/Linux_Distribution_Timeline_21_10_2021.sv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ubuntu.com/tutorials/install-ubuntu-on-wsl2-on-windows-10#1-overview"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atlassian.com/git/tutorials/install-gi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mentimeter.com/app/presentation/875b0f60af24de5c78dd812074fb8f54/bd75375ca296"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en.wikipedia.org/wiki/John_von_Neuman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github.com/remzi-arpacidusseau/ostep-code/tree/master/intro"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31350" y="1578400"/>
            <a:ext cx="55233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Operating System</a:t>
            </a:r>
            <a:endParaRPr/>
          </a:p>
          <a:p>
            <a:pPr marL="0" lvl="0" indent="0" algn="l" rtl="0">
              <a:spcBef>
                <a:spcPts val="0"/>
              </a:spcBef>
              <a:spcAft>
                <a:spcPts val="0"/>
              </a:spcAft>
              <a:buNone/>
            </a:pPr>
            <a:r>
              <a:rPr lang="en"/>
              <a:t>Week 1 - introduction</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Korawit Orkphol, D.Eng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Virtualizing CPU (2)</a:t>
            </a:r>
            <a:endParaRPr/>
          </a:p>
        </p:txBody>
      </p:sp>
      <p:sp>
        <p:nvSpPr>
          <p:cNvPr id="214" name="Google Shape;214;p22"/>
          <p:cNvSpPr txBox="1"/>
          <p:nvPr/>
        </p:nvSpPr>
        <p:spPr>
          <a:xfrm>
            <a:off x="5755650" y="1460250"/>
            <a:ext cx="29409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Let’s run many different instances of this same program. Even though we have only one processor, somehow all four of these programs seem to be running at the same time! How does this magic happen?</a:t>
            </a:r>
            <a:endParaRPr>
              <a:solidFill>
                <a:schemeClr val="lt1"/>
              </a:solidFill>
              <a:latin typeface="Lato"/>
              <a:ea typeface="Lato"/>
              <a:cs typeface="Lato"/>
              <a:sym typeface="Lato"/>
            </a:endParaRPr>
          </a:p>
        </p:txBody>
      </p:sp>
      <p:pic>
        <p:nvPicPr>
          <p:cNvPr id="215" name="Google Shape;215;p22"/>
          <p:cNvPicPr preferRelativeResize="0"/>
          <p:nvPr/>
        </p:nvPicPr>
        <p:blipFill>
          <a:blip r:embed="rId3">
            <a:alphaModFix/>
          </a:blip>
          <a:stretch>
            <a:fillRect/>
          </a:stretch>
        </p:blipFill>
        <p:spPr>
          <a:xfrm>
            <a:off x="152400" y="1460250"/>
            <a:ext cx="5549776" cy="31564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Virtualization CPU (3)</a:t>
            </a:r>
            <a:endParaRPr/>
          </a:p>
        </p:txBody>
      </p:sp>
      <p:sp>
        <p:nvSpPr>
          <p:cNvPr id="221" name="Google Shape;221;p23"/>
          <p:cNvSpPr txBox="1">
            <a:spLocks noGrp="1"/>
          </p:cNvSpPr>
          <p:nvPr>
            <p:ph type="body" idx="1"/>
          </p:nvPr>
        </p:nvSpPr>
        <p:spPr>
          <a:xfrm>
            <a:off x="1297500" y="1009175"/>
            <a:ext cx="7038900" cy="2911200"/>
          </a:xfrm>
          <a:prstGeom prst="rect">
            <a:avLst/>
          </a:prstGeom>
        </p:spPr>
        <p:txBody>
          <a:bodyPr spcFirstLastPara="1" wrap="square" lIns="91425" tIns="91425" rIns="91425" bIns="91425" anchor="t" anchorCtr="0">
            <a:noAutofit/>
          </a:bodyPr>
          <a:lstStyle/>
          <a:p>
            <a:pPr indent="-330200">
              <a:lnSpc>
                <a:spcPct val="114999"/>
              </a:lnSpc>
              <a:buSzPts val="1600"/>
            </a:pPr>
            <a:r>
              <a:rPr lang="en" sz="1600"/>
              <a:t>In turns out that OS and some help from hardware, is in charge of this </a:t>
            </a:r>
            <a:r>
              <a:rPr lang="en" sz="1600" b="1" u="sng"/>
              <a:t>illusion</a:t>
            </a:r>
            <a:r>
              <a:rPr lang="en" sz="1600"/>
              <a:t>, system has a very large number of virtual CPUs. </a:t>
            </a:r>
            <a:endParaRPr lang="th-TH" sz="1600"/>
          </a:p>
          <a:p>
            <a:pPr indent="-330200">
              <a:lnSpc>
                <a:spcPct val="114999"/>
              </a:lnSpc>
              <a:buSzPts val="1600"/>
            </a:pPr>
            <a:r>
              <a:rPr lang="en" sz="1600"/>
              <a:t>Turning a single CPU into a seemingly infinite number of CPUs and thus allowing many programs to seemingly run at once in what we call </a:t>
            </a:r>
            <a:r>
              <a:rPr lang="en" sz="1600" b="1" u="sng"/>
              <a:t>virtualizing the CPU</a:t>
            </a:r>
            <a:r>
              <a:rPr lang="en" sz="1600"/>
              <a:t>, the focus of the first major part of this course.</a:t>
            </a:r>
          </a:p>
          <a:p>
            <a:pPr indent="-330200">
              <a:lnSpc>
                <a:spcPct val="114999"/>
              </a:lnSpc>
              <a:buSzPts val="1600"/>
            </a:pPr>
            <a:r>
              <a:rPr lang="en" sz="1600"/>
              <a:t>Run programs, stop them, otherwise tell the OS which programs to run, there need some interfaces (APIs) that you can use to communicate your desires to OS.</a:t>
            </a:r>
          </a:p>
          <a:p>
            <a:pPr indent="-330200">
              <a:lnSpc>
                <a:spcPct val="114999"/>
              </a:lnSpc>
              <a:buSzPts val="1600"/>
            </a:pPr>
            <a:r>
              <a:rPr lang="en" sz="1600"/>
              <a:t>You might notice the ability to run multiple programs at once raises all sorts of new questions.</a:t>
            </a:r>
          </a:p>
          <a:p>
            <a:pPr lvl="1" indent="-317500">
              <a:lnSpc>
                <a:spcPct val="114999"/>
              </a:lnSpc>
              <a:buSzPts val="1400"/>
            </a:pPr>
            <a:r>
              <a:rPr lang="en" sz="1400"/>
              <a:t>If two programs want to run at a particular time, which should run? Policy of the OS</a:t>
            </a:r>
          </a:p>
          <a:p>
            <a:pPr lvl="1" indent="-317500">
              <a:lnSpc>
                <a:spcPct val="114999"/>
              </a:lnSpc>
              <a:buSzPts val="1400"/>
            </a:pPr>
            <a:r>
              <a:rPr lang="en" sz="1400"/>
              <a:t>We will study them as we learn about the basic mechanisms that OS implement (a resource manager)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Virtualizing Memory (1)</a:t>
            </a:r>
            <a:endParaRPr/>
          </a:p>
        </p:txBody>
      </p:sp>
      <p:sp>
        <p:nvSpPr>
          <p:cNvPr id="227" name="Google Shape;227;p24"/>
          <p:cNvSpPr txBox="1"/>
          <p:nvPr/>
        </p:nvSpPr>
        <p:spPr>
          <a:xfrm>
            <a:off x="5927450" y="2867500"/>
            <a:ext cx="2940900" cy="1908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lt1"/>
                </a:solidFill>
                <a:latin typeface="Lato"/>
                <a:ea typeface="Lato"/>
                <a:cs typeface="Lato"/>
                <a:sym typeface="Lato"/>
              </a:rPr>
              <a:t>Physical memory is just an array of bytes, to read memory, one must specify an address to access the data stored there, to  write memory, one must also specify the data to be written to the given address. malloc() is a function to allocate memory. </a:t>
            </a:r>
            <a:endParaRPr>
              <a:solidFill>
                <a:schemeClr val="lt1"/>
              </a:solidFill>
              <a:latin typeface="Lato"/>
              <a:ea typeface="Lato"/>
              <a:cs typeface="Lato"/>
              <a:sym typeface="Lato"/>
            </a:endParaRPr>
          </a:p>
        </p:txBody>
      </p:sp>
      <p:pic>
        <p:nvPicPr>
          <p:cNvPr id="228" name="Google Shape;228;p24"/>
          <p:cNvPicPr preferRelativeResize="0"/>
          <p:nvPr/>
        </p:nvPicPr>
        <p:blipFill>
          <a:blip r:embed="rId3">
            <a:alphaModFix/>
          </a:blip>
          <a:stretch>
            <a:fillRect/>
          </a:stretch>
        </p:blipFill>
        <p:spPr>
          <a:xfrm>
            <a:off x="152400" y="1466600"/>
            <a:ext cx="5549775" cy="3523038"/>
          </a:xfrm>
          <a:prstGeom prst="rect">
            <a:avLst/>
          </a:prstGeom>
          <a:noFill/>
          <a:ln>
            <a:noFill/>
          </a:ln>
        </p:spPr>
      </p:pic>
      <p:pic>
        <p:nvPicPr>
          <p:cNvPr id="229" name="Google Shape;229;p24"/>
          <p:cNvPicPr preferRelativeResize="0"/>
          <p:nvPr/>
        </p:nvPicPr>
        <p:blipFill>
          <a:blip r:embed="rId4">
            <a:alphaModFix/>
          </a:blip>
          <a:stretch>
            <a:fillRect/>
          </a:stretch>
        </p:blipFill>
        <p:spPr>
          <a:xfrm>
            <a:off x="5903263" y="1413277"/>
            <a:ext cx="2989275" cy="133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Virtualizing Memory (2)</a:t>
            </a:r>
            <a:endParaRPr/>
          </a:p>
        </p:txBody>
      </p:sp>
      <p:sp>
        <p:nvSpPr>
          <p:cNvPr id="235" name="Google Shape;235;p25"/>
          <p:cNvSpPr txBox="1">
            <a:spLocks noGrp="1"/>
          </p:cNvSpPr>
          <p:nvPr>
            <p:ph type="body" idx="1"/>
          </p:nvPr>
        </p:nvSpPr>
        <p:spPr>
          <a:xfrm>
            <a:off x="6642825" y="1463225"/>
            <a:ext cx="2355600" cy="35733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a:t>The result shows that it allocated memory at the same address(0x200000) but each seems to be updating the value independently. Each running program has its own private memory, instead of sharing the same physical memory with other running programs. OS is virtualizing memory (Virtual address space) OS somehow maps onto the physical memory of the machine. </a:t>
            </a:r>
            <a:r>
              <a:rPr lang="en" u="sng"/>
              <a:t>Why ? who know, I have a reward for you.</a:t>
            </a:r>
            <a:endParaRPr u="sng"/>
          </a:p>
        </p:txBody>
      </p:sp>
      <p:pic>
        <p:nvPicPr>
          <p:cNvPr id="236" name="Google Shape;236;p25"/>
          <p:cNvPicPr preferRelativeResize="0"/>
          <p:nvPr/>
        </p:nvPicPr>
        <p:blipFill>
          <a:blip r:embed="rId3">
            <a:alphaModFix/>
          </a:blip>
          <a:stretch>
            <a:fillRect/>
          </a:stretch>
        </p:blipFill>
        <p:spPr>
          <a:xfrm>
            <a:off x="53700" y="1463226"/>
            <a:ext cx="6374376" cy="3573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6"/>
          <p:cNvSpPr txBox="1">
            <a:spLocks noGrp="1"/>
          </p:cNvSpPr>
          <p:nvPr>
            <p:ph type="title"/>
          </p:nvPr>
        </p:nvSpPr>
        <p:spPr>
          <a:xfrm>
            <a:off x="1052550" y="4044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Concurrency(1)</a:t>
            </a:r>
            <a:endParaRPr/>
          </a:p>
        </p:txBody>
      </p:sp>
      <p:sp>
        <p:nvSpPr>
          <p:cNvPr id="242" name="Google Shape;242;p26"/>
          <p:cNvSpPr txBox="1">
            <a:spLocks noGrp="1"/>
          </p:cNvSpPr>
          <p:nvPr>
            <p:ph type="body" idx="1"/>
          </p:nvPr>
        </p:nvSpPr>
        <p:spPr>
          <a:xfrm>
            <a:off x="635884" y="1516877"/>
            <a:ext cx="20637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3" name="Google Shape;243;p26"/>
          <p:cNvPicPr preferRelativeResize="0"/>
          <p:nvPr/>
        </p:nvPicPr>
        <p:blipFill>
          <a:blip r:embed="rId3">
            <a:alphaModFix/>
          </a:blip>
          <a:stretch>
            <a:fillRect/>
          </a:stretch>
        </p:blipFill>
        <p:spPr>
          <a:xfrm>
            <a:off x="3532905" y="0"/>
            <a:ext cx="5611092"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Concurrency(2)</a:t>
            </a:r>
            <a:endParaRPr/>
          </a:p>
        </p:txBody>
      </p:sp>
      <p:sp>
        <p:nvSpPr>
          <p:cNvPr id="249" name="Google Shape;249;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0" name="Google Shape;250;p27"/>
          <p:cNvPicPr preferRelativeResize="0"/>
          <p:nvPr/>
        </p:nvPicPr>
        <p:blipFill>
          <a:blip r:embed="rId3">
            <a:alphaModFix/>
          </a:blip>
          <a:stretch>
            <a:fillRect/>
          </a:stretch>
        </p:blipFill>
        <p:spPr>
          <a:xfrm>
            <a:off x="1297500" y="1384850"/>
            <a:ext cx="6270653" cy="1263950"/>
          </a:xfrm>
          <a:prstGeom prst="rect">
            <a:avLst/>
          </a:prstGeom>
          <a:noFill/>
          <a:ln>
            <a:noFill/>
          </a:ln>
        </p:spPr>
      </p:pic>
      <p:pic>
        <p:nvPicPr>
          <p:cNvPr id="251" name="Google Shape;251;p27"/>
          <p:cNvPicPr preferRelativeResize="0"/>
          <p:nvPr/>
        </p:nvPicPr>
        <p:blipFill>
          <a:blip r:embed="rId4">
            <a:alphaModFix/>
          </a:blip>
          <a:stretch>
            <a:fillRect/>
          </a:stretch>
        </p:blipFill>
        <p:spPr>
          <a:xfrm>
            <a:off x="1297500" y="2725800"/>
            <a:ext cx="5766451" cy="1672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Concurrency (3)</a:t>
            </a:r>
            <a:endParaRPr/>
          </a:p>
        </p:txBody>
      </p:sp>
      <p:sp>
        <p:nvSpPr>
          <p:cNvPr id="257" name="Google Shape;257;p2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As it turns out, the reason for these odd and unusual outcomes relate to how instructions are executed, which is one at a time. Unfortunately, a key part of the program above, where the shared counter is incremented, takes three instructions: </a:t>
            </a:r>
            <a:endParaRPr lang="en-US" sz="1700"/>
          </a:p>
          <a:p>
            <a:pPr marL="457200" lvl="0" indent="-336550" algn="l" rtl="0">
              <a:spcBef>
                <a:spcPts val="0"/>
              </a:spcBef>
              <a:spcAft>
                <a:spcPts val="0"/>
              </a:spcAft>
              <a:buSzPts val="1700"/>
              <a:buChar char="●"/>
            </a:pPr>
            <a:r>
              <a:rPr lang="en" sz="1700"/>
              <a:t>one </a:t>
            </a:r>
            <a:r>
              <a:rPr lang="en-US" sz="1700"/>
              <a:t>to </a:t>
            </a:r>
            <a:r>
              <a:rPr lang="en" sz="1700"/>
              <a:t>load the value of the counter from memory into a register</a:t>
            </a:r>
            <a:r>
              <a:rPr lang="en-US" sz="1700"/>
              <a:t>,</a:t>
            </a:r>
            <a:r>
              <a:rPr lang="en" sz="1700"/>
              <a:t> one</a:t>
            </a:r>
            <a:r>
              <a:rPr lang="en-US" sz="1700"/>
              <a:t> to </a:t>
            </a:r>
            <a:r>
              <a:rPr lang="en" sz="1700"/>
              <a:t>increment it, and one </a:t>
            </a:r>
            <a:r>
              <a:rPr lang="en-US" sz="1700"/>
              <a:t>to </a:t>
            </a:r>
            <a:r>
              <a:rPr lang="en" sz="1700"/>
              <a:t>store it back into memory</a:t>
            </a:r>
            <a:r>
              <a:rPr lang="en-US" sz="1700"/>
              <a:t>.</a:t>
            </a:r>
            <a:r>
              <a:rPr lang="en" sz="1700"/>
              <a:t> </a:t>
            </a:r>
            <a:endParaRPr sz="1700"/>
          </a:p>
          <a:p>
            <a:pPr marL="457200" lvl="0" indent="-336550" algn="l" rtl="0">
              <a:spcBef>
                <a:spcPts val="0"/>
              </a:spcBef>
              <a:spcAft>
                <a:spcPts val="0"/>
              </a:spcAft>
              <a:buSzPts val="1700"/>
              <a:buChar char="●"/>
            </a:pPr>
            <a:r>
              <a:rPr lang="en" sz="1700"/>
              <a:t>Because these three instructions do not execute atomically (all at once), strange things can happen. It is this problem of concurrency that we will address in great detail in the second part of this course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Persistence(1)</a:t>
            </a:r>
            <a:endParaRPr/>
          </a:p>
        </p:txBody>
      </p:sp>
      <p:sp>
        <p:nvSpPr>
          <p:cNvPr id="263" name="Google Shape;263;p29"/>
          <p:cNvSpPr txBox="1">
            <a:spLocks noGrp="1"/>
          </p:cNvSpPr>
          <p:nvPr>
            <p:ph type="body" idx="1"/>
          </p:nvPr>
        </p:nvSpPr>
        <p:spPr>
          <a:xfrm>
            <a:off x="1129412" y="1058184"/>
            <a:ext cx="7280400" cy="3844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In system memory, data can be easily lost, as devices such as DRAM store values in a volatile manner; when power goes away or the system crashes, any data in memory is lost. Thus, we need hardware and software to be able to store data persistently; such storage is thus critical to any system as users care a great deal about their data.</a:t>
            </a:r>
            <a:endParaRPr sz="1600"/>
          </a:p>
          <a:p>
            <a:pPr marL="457200" lvl="0" indent="-330200" algn="l" rtl="0">
              <a:spcBef>
                <a:spcPts val="0"/>
              </a:spcBef>
              <a:spcAft>
                <a:spcPts val="0"/>
              </a:spcAft>
              <a:buSzPts val="1600"/>
              <a:buChar char="●"/>
            </a:pPr>
            <a:r>
              <a:rPr lang="en" sz="1600"/>
              <a:t>The hardware comes in the form of some kind of input/output or I/O device; in modern systems, a hard drive is a common repository for long lived information, although solid-state drives (SSDs) are making headway in this arena as well. </a:t>
            </a:r>
            <a:endParaRPr sz="1600"/>
          </a:p>
          <a:p>
            <a:pPr marL="457200" lvl="0" indent="-330200" algn="l" rtl="0">
              <a:spcBef>
                <a:spcPts val="0"/>
              </a:spcBef>
              <a:spcAft>
                <a:spcPts val="0"/>
              </a:spcAft>
              <a:buSzPts val="1600"/>
              <a:buChar char="●"/>
            </a:pPr>
            <a:r>
              <a:rPr lang="en" sz="1600"/>
              <a:t>The software in the operating system that usually manages the disk is called the </a:t>
            </a:r>
            <a:r>
              <a:rPr lang="en" sz="1600" b="1" u="sng"/>
              <a:t>file system</a:t>
            </a:r>
            <a:r>
              <a:rPr lang="en" sz="1600"/>
              <a:t>; it is thus responsible for storing any files the user creates in a reliable and efficient manner on the disks of the system.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Persistence(2)</a:t>
            </a:r>
            <a:endParaRPr/>
          </a:p>
        </p:txBody>
      </p:sp>
      <p:pic>
        <p:nvPicPr>
          <p:cNvPr id="269" name="Google Shape;269;p30"/>
          <p:cNvPicPr preferRelativeResize="0"/>
          <p:nvPr/>
        </p:nvPicPr>
        <p:blipFill>
          <a:blip r:embed="rId3">
            <a:alphaModFix/>
          </a:blip>
          <a:stretch>
            <a:fillRect/>
          </a:stretch>
        </p:blipFill>
        <p:spPr>
          <a:xfrm>
            <a:off x="1247675" y="1052200"/>
            <a:ext cx="6900394" cy="3530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Persistence(3)</a:t>
            </a:r>
            <a:endParaRPr/>
          </a:p>
        </p:txBody>
      </p:sp>
      <p:sp>
        <p:nvSpPr>
          <p:cNvPr id="275" name="Google Shape;275;p31"/>
          <p:cNvSpPr txBox="1">
            <a:spLocks noGrp="1"/>
          </p:cNvSpPr>
          <p:nvPr>
            <p:ph type="body" idx="1"/>
          </p:nvPr>
        </p:nvSpPr>
        <p:spPr>
          <a:xfrm>
            <a:off x="1049620" y="920688"/>
            <a:ext cx="7038900" cy="3874846"/>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To understand this better, let’s look at some code. Figure 2.6 presents code to create a file (/tmp/file) that contains the string “hello world”. </a:t>
            </a:r>
            <a:endParaRPr sz="1800"/>
          </a:p>
          <a:p>
            <a:pPr marL="457200" lvl="0" indent="-342900" algn="l" rtl="0">
              <a:spcBef>
                <a:spcPts val="0"/>
              </a:spcBef>
              <a:spcAft>
                <a:spcPts val="0"/>
              </a:spcAft>
              <a:buSzPts val="1800"/>
              <a:buChar char="●"/>
            </a:pPr>
            <a:r>
              <a:rPr lang="en" sz="1800"/>
              <a:t>To accomplish this task, the program makes three calls into the operating system. </a:t>
            </a:r>
            <a:endParaRPr sz="1800"/>
          </a:p>
          <a:p>
            <a:pPr marL="914400" lvl="1" indent="-330200" algn="l" rtl="0">
              <a:spcBef>
                <a:spcPts val="0"/>
              </a:spcBef>
              <a:spcAft>
                <a:spcPts val="0"/>
              </a:spcAft>
              <a:buSzPts val="1600"/>
              <a:buChar char="○"/>
            </a:pPr>
            <a:r>
              <a:rPr lang="en" sz="1600"/>
              <a:t>The first, a call to open(), opens the file and creates it;</a:t>
            </a:r>
            <a:endParaRPr sz="1600"/>
          </a:p>
          <a:p>
            <a:pPr marL="914400" lvl="1" indent="-330200" algn="l" rtl="0">
              <a:spcBef>
                <a:spcPts val="0"/>
              </a:spcBef>
              <a:spcAft>
                <a:spcPts val="0"/>
              </a:spcAft>
              <a:buSzPts val="1600"/>
              <a:buChar char="○"/>
            </a:pPr>
            <a:r>
              <a:rPr lang="en" sz="1600"/>
              <a:t> the second, write(), writes some data to the file; </a:t>
            </a:r>
            <a:endParaRPr sz="1600"/>
          </a:p>
          <a:p>
            <a:pPr marL="914400" lvl="1" indent="-330200" algn="l" rtl="0">
              <a:spcBef>
                <a:spcPts val="0"/>
              </a:spcBef>
              <a:spcAft>
                <a:spcPts val="0"/>
              </a:spcAft>
              <a:buSzPts val="1600"/>
              <a:buChar char="○"/>
            </a:pPr>
            <a:r>
              <a:rPr lang="en" sz="1600"/>
              <a:t>the third, close(), simply closes the file thus indicating the program won’t be writing any more data to it. </a:t>
            </a:r>
            <a:endParaRPr sz="1600"/>
          </a:p>
          <a:p>
            <a:pPr marL="457200" lvl="0" indent="-330200" algn="l" rtl="0">
              <a:spcBef>
                <a:spcPts val="0"/>
              </a:spcBef>
              <a:spcAft>
                <a:spcPts val="0"/>
              </a:spcAft>
              <a:buSzPts val="1600"/>
              <a:buChar char="●"/>
            </a:pPr>
            <a:r>
              <a:rPr lang="en" sz="1600"/>
              <a:t>These system calls are routed to the part of the operating system called the file system, which then handles the requests and returns some kind of error code to the user.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12750" y="3807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Operating System </a:t>
            </a:r>
            <a:endParaRPr/>
          </a:p>
        </p:txBody>
      </p:sp>
      <p:sp>
        <p:nvSpPr>
          <p:cNvPr id="141" name="Google Shape;141;p14"/>
          <p:cNvSpPr txBox="1">
            <a:spLocks noGrp="1"/>
          </p:cNvSpPr>
          <p:nvPr>
            <p:ph type="body" idx="1"/>
          </p:nvPr>
        </p:nvSpPr>
        <p:spPr>
          <a:xfrm>
            <a:off x="1297500" y="997400"/>
            <a:ext cx="7038900" cy="3937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03603332 Operating System (First semester of 2022) </a:t>
            </a:r>
            <a:endParaRPr sz="1400"/>
          </a:p>
          <a:p>
            <a:pPr marL="457200" lvl="0" indent="-317500" algn="l" rtl="0">
              <a:spcBef>
                <a:spcPts val="0"/>
              </a:spcBef>
              <a:spcAft>
                <a:spcPts val="0"/>
              </a:spcAft>
              <a:buSzPts val="1400"/>
              <a:buChar char="●"/>
            </a:pPr>
            <a:r>
              <a:rPr lang="en" sz="1400"/>
              <a:t>Credits : 3 (3 hrs. In class-0 hr in Labs-6 hrs self-study)</a:t>
            </a:r>
            <a:endParaRPr sz="1400"/>
          </a:p>
          <a:p>
            <a:pPr marL="457200" lvl="0" indent="-317500" algn="l" rtl="0">
              <a:spcBef>
                <a:spcPts val="0"/>
              </a:spcBef>
              <a:spcAft>
                <a:spcPts val="0"/>
              </a:spcAft>
              <a:buSzPts val="1400"/>
              <a:buChar char="●"/>
            </a:pPr>
            <a:r>
              <a:rPr lang="en" sz="1400"/>
              <a:t>Prerequisites : 03603223 Computer Architecture and Organization</a:t>
            </a:r>
            <a:endParaRPr sz="1400"/>
          </a:p>
          <a:p>
            <a:pPr marL="457200" lvl="0" indent="-317500" algn="l" rtl="0">
              <a:spcBef>
                <a:spcPts val="0"/>
              </a:spcBef>
              <a:spcAft>
                <a:spcPts val="0"/>
              </a:spcAft>
              <a:buSzPts val="1400"/>
              <a:buChar char="●"/>
            </a:pPr>
            <a:r>
              <a:rPr lang="en" sz="1400"/>
              <a:t>Course description : Concepts of operating systems. Processes and concurrency. Process management and scheduling. Input/output management. Memory management. File systems. Computer systems security.</a:t>
            </a:r>
            <a:endParaRPr sz="1400"/>
          </a:p>
          <a:p>
            <a:pPr marL="457200" lvl="0" indent="-317500" algn="l" rtl="0">
              <a:spcBef>
                <a:spcPts val="0"/>
              </a:spcBef>
              <a:spcAft>
                <a:spcPts val="0"/>
              </a:spcAft>
              <a:buSzPts val="1400"/>
              <a:buChar char="●"/>
            </a:pPr>
            <a:r>
              <a:rPr lang="en" sz="1400"/>
              <a:t>Duration : 15 weeks </a:t>
            </a:r>
            <a:endParaRPr sz="1400"/>
          </a:p>
          <a:p>
            <a:pPr marL="457200" lvl="0" indent="-317500" algn="l" rtl="0">
              <a:spcBef>
                <a:spcPts val="0"/>
              </a:spcBef>
              <a:spcAft>
                <a:spcPts val="0"/>
              </a:spcAft>
              <a:buSzPts val="1400"/>
              <a:buChar char="●"/>
            </a:pPr>
            <a:r>
              <a:rPr lang="en" sz="1400"/>
              <a:t>Location &amp; date time : 17301  Mon. 16.30-19.30 </a:t>
            </a:r>
            <a:endParaRPr sz="1400"/>
          </a:p>
          <a:p>
            <a:pPr marL="457200" lvl="0" indent="-317500" algn="l" rtl="0">
              <a:spcBef>
                <a:spcPts val="0"/>
              </a:spcBef>
              <a:spcAft>
                <a:spcPts val="0"/>
              </a:spcAft>
              <a:buSzPts val="1400"/>
              <a:buChar char="●"/>
            </a:pPr>
            <a:r>
              <a:rPr lang="en" sz="1400"/>
              <a:t>MSTEAM code : tml9h8o (This team is the channel for communication between instruction and students, assignments, relevant files, and online meeting.</a:t>
            </a:r>
            <a:endParaRPr sz="1400"/>
          </a:p>
          <a:p>
            <a:pPr marL="457200" lvl="0" indent="-317500" algn="l" rtl="0">
              <a:spcBef>
                <a:spcPts val="0"/>
              </a:spcBef>
              <a:spcAft>
                <a:spcPts val="0"/>
              </a:spcAft>
              <a:buSzPts val="1400"/>
              <a:buChar char="●"/>
            </a:pPr>
            <a:r>
              <a:rPr lang="en" sz="1400"/>
              <a:t>Scoring : in-class activities 10%, assignments 20%, project 20%, midterm exam 20%, final exam 20%, class attend 10%</a:t>
            </a:r>
            <a:endParaRPr sz="1400"/>
          </a:p>
          <a:p>
            <a:pPr marL="457200" lvl="0" indent="-317500" algn="l" rtl="0">
              <a:spcBef>
                <a:spcPts val="0"/>
              </a:spcBef>
              <a:spcAft>
                <a:spcPts val="0"/>
              </a:spcAft>
              <a:buSzPts val="1400"/>
              <a:buChar char="●"/>
            </a:pPr>
            <a:r>
              <a:rPr lang="en" sz="1400"/>
              <a:t>Grading :  A: &gt; 80, B+ to - D: based on group of students, F : &lt;40</a:t>
            </a:r>
            <a:endParaRPr sz="1400"/>
          </a:p>
          <a:p>
            <a:pPr marL="457200" lvl="0" indent="-317500" algn="l" rtl="0">
              <a:spcBef>
                <a:spcPts val="0"/>
              </a:spcBef>
              <a:spcAft>
                <a:spcPts val="0"/>
              </a:spcAft>
              <a:buSzPts val="1400"/>
              <a:buChar char="●"/>
            </a:pPr>
            <a:r>
              <a:rPr lang="en" sz="1400"/>
              <a:t>Contact : 23617 or </a:t>
            </a:r>
            <a:r>
              <a:rPr lang="en" sz="1400" u="sng">
                <a:hlinkClick r:id="rId3"/>
              </a:rPr>
              <a:t>korawit@eng.src.ku.ac.th</a:t>
            </a:r>
            <a:r>
              <a:rPr lang="en" sz="1400"/>
              <a:t> or </a:t>
            </a:r>
            <a:r>
              <a:rPr lang="en" sz="1400" u="sng">
                <a:hlinkClick r:id="rId4"/>
              </a:rPr>
              <a:t>facebook</a:t>
            </a:r>
            <a:endParaRPr sz="1400"/>
          </a:p>
          <a:p>
            <a:pPr marL="457200" lvl="0" indent="-311150" algn="l" rtl="0">
              <a:spcBef>
                <a:spcPts val="0"/>
              </a:spcBef>
              <a:spcAft>
                <a:spcPts val="0"/>
              </a:spcAft>
              <a:buSzPts val="1300"/>
              <a:buChar char="●"/>
            </a:pPr>
            <a:r>
              <a:rPr lang="en" sz="1400"/>
              <a:t>Material: mostly based on </a:t>
            </a:r>
            <a:r>
              <a:rPr lang="en" sz="1600" u="sng">
                <a:latin typeface="Arial"/>
                <a:ea typeface="Arial"/>
                <a:cs typeface="Arial"/>
                <a:sym typeface="Arial"/>
                <a:hlinkClick r:id="rId5"/>
              </a:rPr>
              <a:t>Operating Systems: Three Easy Pieces (wisc.edu)</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Persistence(4)</a:t>
            </a:r>
            <a:endParaRPr/>
          </a:p>
        </p:txBody>
      </p:sp>
      <p:sp>
        <p:nvSpPr>
          <p:cNvPr id="281" name="Google Shape;281;p32"/>
          <p:cNvSpPr txBox="1">
            <a:spLocks noGrp="1"/>
          </p:cNvSpPr>
          <p:nvPr>
            <p:ph type="body" idx="1"/>
          </p:nvPr>
        </p:nvSpPr>
        <p:spPr>
          <a:xfrm>
            <a:off x="1297500" y="1062450"/>
            <a:ext cx="7038900" cy="37620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The file system has to do a fair bit of work: first figuring out where on disk this new data will reside, and then keeping track of it in various structures the file system maintains. </a:t>
            </a:r>
            <a:endParaRPr sz="1700"/>
          </a:p>
          <a:p>
            <a:pPr marL="457200" lvl="0" indent="-336550" algn="l" rtl="0">
              <a:spcBef>
                <a:spcPts val="0"/>
              </a:spcBef>
              <a:spcAft>
                <a:spcPts val="0"/>
              </a:spcAft>
              <a:buSzPts val="1700"/>
              <a:buChar char="●"/>
            </a:pPr>
            <a:r>
              <a:rPr lang="en" sz="1700"/>
              <a:t>Doing so requires issuing I/O requests to the underlying storage device, to either read existing structures or update (write) them.</a:t>
            </a:r>
            <a:endParaRPr sz="1700"/>
          </a:p>
          <a:p>
            <a:pPr marL="457200" lvl="0" indent="-336550" algn="l" rtl="0">
              <a:spcBef>
                <a:spcPts val="0"/>
              </a:spcBef>
              <a:spcAft>
                <a:spcPts val="0"/>
              </a:spcAft>
              <a:buSzPts val="1700"/>
              <a:buChar char="●"/>
            </a:pPr>
            <a:r>
              <a:rPr lang="en" sz="1700"/>
              <a:t> As anyone who has written a device driver knows, getting a device to do something on your behalf is an intricate and detailed process.</a:t>
            </a:r>
            <a:endParaRPr sz="1700"/>
          </a:p>
          <a:p>
            <a:pPr marL="457200" lvl="0" indent="-336550" algn="l" rtl="0">
              <a:spcBef>
                <a:spcPts val="0"/>
              </a:spcBef>
              <a:spcAft>
                <a:spcPts val="0"/>
              </a:spcAft>
              <a:buSzPts val="1700"/>
              <a:buChar char="●"/>
            </a:pPr>
            <a:r>
              <a:rPr lang="en" sz="1700"/>
              <a:t> It requires a deep knowledge of the low-level device interface and its exact semantics. Fortunately, the OS provides a standard and simple way to access devices through its system calls. Thus, the OS is sometimes seen as </a:t>
            </a:r>
            <a:r>
              <a:rPr lang="en" sz="1700" b="1" u="sng"/>
              <a:t>a standard library</a:t>
            </a:r>
            <a:r>
              <a:rPr lang="en" sz="1700"/>
              <a:t>.</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3"/>
          <p:cNvSpPr txBox="1">
            <a:spLocks noGrp="1"/>
          </p:cNvSpPr>
          <p:nvPr>
            <p:ph type="body" idx="1"/>
          </p:nvPr>
        </p:nvSpPr>
        <p:spPr>
          <a:xfrm>
            <a:off x="1297500" y="1015075"/>
            <a:ext cx="7038900" cy="3732000"/>
          </a:xfrm>
          <a:prstGeom prst="rect">
            <a:avLst/>
          </a:prstGeom>
        </p:spPr>
        <p:txBody>
          <a:bodyPr spcFirstLastPara="1" wrap="square" lIns="91425" tIns="91425" rIns="91425" bIns="91425" anchor="t" anchorCtr="0">
            <a:noAutofit/>
          </a:bodyPr>
          <a:lstStyle/>
          <a:p>
            <a:pPr marL="457200" lvl="0" indent="-336550" algn="l" rtl="0">
              <a:lnSpc>
                <a:spcPct val="105000"/>
              </a:lnSpc>
              <a:spcBef>
                <a:spcPts val="0"/>
              </a:spcBef>
              <a:spcAft>
                <a:spcPts val="0"/>
              </a:spcAft>
              <a:buSzPts val="1700"/>
              <a:buChar char="●"/>
            </a:pPr>
            <a:r>
              <a:rPr lang="en" sz="1700"/>
              <a:t>basic goals is to build up some abstractions in order to make the system convenient and easy to use. </a:t>
            </a:r>
            <a:endParaRPr sz="1700"/>
          </a:p>
          <a:p>
            <a:pPr marL="457200" lvl="0" indent="-336550" algn="l" rtl="0">
              <a:lnSpc>
                <a:spcPct val="105000"/>
              </a:lnSpc>
              <a:spcBef>
                <a:spcPts val="0"/>
              </a:spcBef>
              <a:spcAft>
                <a:spcPts val="0"/>
              </a:spcAft>
              <a:buSzPts val="1700"/>
              <a:buChar char="●"/>
            </a:pPr>
            <a:r>
              <a:rPr lang="en" sz="1700"/>
              <a:t>Abstractions are fundamental to everything we do in computer science. Abstraction makes it possible to write a large program by dividing it into small and understandable pieces, to write such a program in a high-level language like C  without thinking about assembly, to write code in assembly without thinking about logic gates, and to build a processor out of gates without thinking too much about transistors. </a:t>
            </a:r>
            <a:endParaRPr sz="1700"/>
          </a:p>
          <a:p>
            <a:pPr marL="457200" lvl="0" indent="-336550" algn="l" rtl="0">
              <a:lnSpc>
                <a:spcPct val="105000"/>
              </a:lnSpc>
              <a:spcBef>
                <a:spcPts val="0"/>
              </a:spcBef>
              <a:spcAft>
                <a:spcPts val="0"/>
              </a:spcAft>
              <a:buSzPts val="1700"/>
              <a:buChar char="●"/>
            </a:pPr>
            <a:r>
              <a:rPr lang="en" sz="1700"/>
              <a:t>Abstraction is so fundamental that sometimes we forget its importance, but we won’t here; thus, in each section, we’ll discuss some of the major abstractions that have developed over time, giving you a way to think about pieces of the OS. </a:t>
            </a:r>
            <a:endParaRPr sz="1700"/>
          </a:p>
        </p:txBody>
      </p:sp>
      <p:sp>
        <p:nvSpPr>
          <p:cNvPr id="287" name="Google Shape;287;p33"/>
          <p:cNvSpPr txBox="1">
            <a:spLocks noGrp="1"/>
          </p:cNvSpPr>
          <p:nvPr>
            <p:ph type="title"/>
          </p:nvPr>
        </p:nvSpPr>
        <p:spPr>
          <a:xfrm>
            <a:off x="1297500" y="2462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Design Goal(1)</a:t>
            </a:r>
            <a:endParaRPr sz="2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11"/>
              <a:t>Design Goal(2)</a:t>
            </a:r>
            <a:endParaRPr sz="2511"/>
          </a:p>
          <a:p>
            <a:pPr marL="0" lvl="0" indent="0" algn="l" rtl="0">
              <a:spcBef>
                <a:spcPts val="0"/>
              </a:spcBef>
              <a:spcAft>
                <a:spcPts val="0"/>
              </a:spcAft>
              <a:buNone/>
            </a:pPr>
            <a:endParaRPr sz="2511"/>
          </a:p>
        </p:txBody>
      </p:sp>
      <p:sp>
        <p:nvSpPr>
          <p:cNvPr id="293" name="Google Shape;293;p34"/>
          <p:cNvSpPr txBox="1">
            <a:spLocks noGrp="1"/>
          </p:cNvSpPr>
          <p:nvPr>
            <p:ph type="body" idx="1"/>
          </p:nvPr>
        </p:nvSpPr>
        <p:spPr>
          <a:xfrm>
            <a:off x="1297500" y="1027600"/>
            <a:ext cx="7038900" cy="34512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SzPts val="1800"/>
              <a:buChar char="●"/>
            </a:pPr>
            <a:r>
              <a:rPr lang="en" sz="1800"/>
              <a:t>One goal in designing and implementing an operating system is </a:t>
            </a:r>
            <a:r>
              <a:rPr lang="en" sz="1800" b="1" u="sng"/>
              <a:t>to provide high performance</a:t>
            </a:r>
            <a:r>
              <a:rPr lang="en" sz="1800"/>
              <a:t>; </a:t>
            </a:r>
            <a:endParaRPr sz="1800"/>
          </a:p>
          <a:p>
            <a:pPr marL="457200" lvl="0" indent="-342900" algn="l" rtl="0">
              <a:lnSpc>
                <a:spcPct val="105000"/>
              </a:lnSpc>
              <a:spcBef>
                <a:spcPts val="0"/>
              </a:spcBef>
              <a:spcAft>
                <a:spcPts val="0"/>
              </a:spcAft>
              <a:buSzPts val="1800"/>
              <a:buChar char="●"/>
            </a:pPr>
            <a:r>
              <a:rPr lang="en" sz="1800"/>
              <a:t>another way to say this is our goal is to minimize the overheads of the OS. Virtualization and making the system easy to use are well worth it, but not at any cost; thus, we must strive to provide virtualization and other OS features without excessive overhead. </a:t>
            </a:r>
            <a:endParaRPr sz="1800"/>
          </a:p>
          <a:p>
            <a:pPr marL="457200" lvl="0" indent="-342900" algn="l" rtl="0">
              <a:lnSpc>
                <a:spcPct val="105000"/>
              </a:lnSpc>
              <a:spcBef>
                <a:spcPts val="0"/>
              </a:spcBef>
              <a:spcAft>
                <a:spcPts val="0"/>
              </a:spcAft>
              <a:buSzPts val="1800"/>
              <a:buChar char="●"/>
            </a:pPr>
            <a:r>
              <a:rPr lang="en" sz="1800"/>
              <a:t>These overheads arise in a number of forms: extra time (more instructions) and extra space (in memory or on disk). </a:t>
            </a:r>
            <a:endParaRPr sz="1800"/>
          </a:p>
          <a:p>
            <a:pPr marL="457200" lvl="0" indent="-342900" algn="l" rtl="0">
              <a:lnSpc>
                <a:spcPct val="105000"/>
              </a:lnSpc>
              <a:spcBef>
                <a:spcPts val="0"/>
              </a:spcBef>
              <a:spcAft>
                <a:spcPts val="0"/>
              </a:spcAft>
              <a:buSzPts val="1800"/>
              <a:buChar char="●"/>
            </a:pPr>
            <a:r>
              <a:rPr lang="en" sz="1800"/>
              <a:t>We’ll seek solutions that minimize one or the other or both, if possible. Perfection, however, is not always attainable, something we will learn to notice and (where appropriate) tolerate.</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Design Goal(3)</a:t>
            </a:r>
            <a:endParaRPr/>
          </a:p>
        </p:txBody>
      </p:sp>
      <p:sp>
        <p:nvSpPr>
          <p:cNvPr id="299" name="Google Shape;299;p35"/>
          <p:cNvSpPr txBox="1">
            <a:spLocks noGrp="1"/>
          </p:cNvSpPr>
          <p:nvPr>
            <p:ph type="body" idx="1"/>
          </p:nvPr>
        </p:nvSpPr>
        <p:spPr>
          <a:xfrm>
            <a:off x="1297500" y="1184375"/>
            <a:ext cx="7210800" cy="35706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Another goal will be to provide</a:t>
            </a:r>
            <a:r>
              <a:rPr lang="en" sz="1700" b="1" u="sng"/>
              <a:t> protection</a:t>
            </a:r>
            <a:r>
              <a:rPr lang="en" sz="1700"/>
              <a:t> between applications, as well as between the OS and applications. </a:t>
            </a:r>
            <a:endParaRPr sz="1700"/>
          </a:p>
          <a:p>
            <a:pPr marL="457200" lvl="0" indent="-336550" algn="l" rtl="0">
              <a:spcBef>
                <a:spcPts val="0"/>
              </a:spcBef>
              <a:spcAft>
                <a:spcPts val="0"/>
              </a:spcAft>
              <a:buSzPts val="1700"/>
              <a:buChar char="●"/>
            </a:pPr>
            <a:r>
              <a:rPr lang="en" sz="1700"/>
              <a:t>Because we wish to allow many programs to run at the same time, we want to make sure that the malicious or accidental bad behavior of one does not harm others; we certainly don’t want an application to be able to harm the OS itself (as that would affect all programs running on the system). </a:t>
            </a:r>
            <a:endParaRPr sz="1700"/>
          </a:p>
          <a:p>
            <a:pPr marL="457200" lvl="0" indent="-336550" algn="l" rtl="0">
              <a:spcBef>
                <a:spcPts val="0"/>
              </a:spcBef>
              <a:spcAft>
                <a:spcPts val="0"/>
              </a:spcAft>
              <a:buSzPts val="1700"/>
              <a:buChar char="●"/>
            </a:pPr>
            <a:r>
              <a:rPr lang="en" sz="1700"/>
              <a:t>Protection is at the heart of one of the main principles underlying an operating system, which is that of isolation; isolating processes from one another is the key to protection and thus underlies much of what an OS must do</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Design Goal(4)</a:t>
            </a:r>
            <a:endParaRPr/>
          </a:p>
        </p:txBody>
      </p:sp>
      <p:sp>
        <p:nvSpPr>
          <p:cNvPr id="305" name="Google Shape;305;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a:t>The operating system must also run non-stop; when it fails, all applications running on the system fail as well. Because of this dependence, operating systems often strive to provide a high degree of </a:t>
            </a:r>
            <a:r>
              <a:rPr lang="en" sz="1800" b="1" u="sng"/>
              <a:t>reliability</a:t>
            </a:r>
            <a:r>
              <a:rPr lang="en" sz="1800"/>
              <a:t>. </a:t>
            </a:r>
            <a:endParaRPr sz="1800"/>
          </a:p>
          <a:p>
            <a:pPr marL="457200" lvl="0" indent="-342900" algn="l" rtl="0">
              <a:spcBef>
                <a:spcPts val="0"/>
              </a:spcBef>
              <a:spcAft>
                <a:spcPts val="0"/>
              </a:spcAft>
              <a:buSzPts val="1800"/>
              <a:buChar char="●"/>
            </a:pPr>
            <a:r>
              <a:rPr lang="en" sz="1800"/>
              <a:t>As operating systems grow evermore complex (sometimes containing millions of lines of code), building a reliable operating system is quite a challenge — and indeed, much of the on-going research in the field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Design Goal(5)</a:t>
            </a:r>
            <a:endParaRPr/>
          </a:p>
        </p:txBody>
      </p:sp>
      <p:sp>
        <p:nvSpPr>
          <p:cNvPr id="311" name="Google Shape;311;p37"/>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Autofit/>
          </a:bodyPr>
          <a:lstStyle/>
          <a:p>
            <a:pPr marL="457200" lvl="0" indent="-349250" algn="l" rtl="0">
              <a:lnSpc>
                <a:spcPct val="105000"/>
              </a:lnSpc>
              <a:spcBef>
                <a:spcPts val="0"/>
              </a:spcBef>
              <a:spcAft>
                <a:spcPts val="0"/>
              </a:spcAft>
              <a:buSzPts val="1900"/>
              <a:buChar char="●"/>
            </a:pPr>
            <a:r>
              <a:rPr lang="en" sz="1900"/>
              <a:t>Other goals make sense: </a:t>
            </a:r>
            <a:r>
              <a:rPr lang="en" sz="1900" b="1" u="sng"/>
              <a:t>energy-efficiency</a:t>
            </a:r>
            <a:r>
              <a:rPr lang="en" sz="1900"/>
              <a:t> is important in our increasingly green world; </a:t>
            </a:r>
            <a:endParaRPr sz="1900"/>
          </a:p>
          <a:p>
            <a:pPr marL="457200" lvl="0" indent="-349250" algn="l" rtl="0">
              <a:lnSpc>
                <a:spcPct val="105000"/>
              </a:lnSpc>
              <a:spcBef>
                <a:spcPts val="0"/>
              </a:spcBef>
              <a:spcAft>
                <a:spcPts val="0"/>
              </a:spcAft>
              <a:buSzPts val="1900"/>
              <a:buChar char="●"/>
            </a:pPr>
            <a:r>
              <a:rPr lang="en" sz="1900" b="1" u="sng"/>
              <a:t>security</a:t>
            </a:r>
            <a:r>
              <a:rPr lang="en" sz="1900"/>
              <a:t> (an extension of protection, really) against malicious applications is critical, especially in these highly-networked times; mobility is increasingly important as OSes are run on smaller and smaller devices.</a:t>
            </a:r>
            <a:endParaRPr sz="1900"/>
          </a:p>
          <a:p>
            <a:pPr marL="457200" lvl="0" indent="-349250" algn="l" rtl="0">
              <a:lnSpc>
                <a:spcPct val="105000"/>
              </a:lnSpc>
              <a:spcBef>
                <a:spcPts val="0"/>
              </a:spcBef>
              <a:spcAft>
                <a:spcPts val="0"/>
              </a:spcAft>
              <a:buSzPts val="1900"/>
              <a:buChar char="●"/>
            </a:pPr>
            <a:r>
              <a:rPr lang="en" sz="1900"/>
              <a:t> Depending on how the system is used, the OS will have different goals and thus likely be implemented in at least slightly different ways. However, as we will see, many of the principles we will present on how to build an OS are useful on a range of different devices.</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History of OS</a:t>
            </a:r>
            <a:endParaRPr/>
          </a:p>
        </p:txBody>
      </p:sp>
      <p:sp>
        <p:nvSpPr>
          <p:cNvPr id="317" name="Google Shape;317;p38"/>
          <p:cNvSpPr txBox="1">
            <a:spLocks noGrp="1"/>
          </p:cNvSpPr>
          <p:nvPr>
            <p:ph type="body" idx="1"/>
          </p:nvPr>
        </p:nvSpPr>
        <p:spPr>
          <a:xfrm>
            <a:off x="1297500" y="1045025"/>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t>One of the major practical advances of the time was the introduction of the UNIX operating system, primarily thanks to</a:t>
            </a:r>
            <a:r>
              <a:rPr lang="en" sz="1600" b="1"/>
              <a:t> Ken Thompson</a:t>
            </a:r>
            <a:r>
              <a:rPr lang="en" sz="1600"/>
              <a:t> (and Dennis Ritchie) at</a:t>
            </a:r>
            <a:r>
              <a:rPr lang="en" sz="1600" b="1"/>
              <a:t> Bell Labs</a:t>
            </a:r>
            <a:r>
              <a:rPr lang="en" sz="1600"/>
              <a:t> (yes, the phone company). UNIX took many good ideas from different operating systems (particularly from Multics, and some from systems like TENEX and the Berkeley TimeSharing System), but made them simpler and easier to use. Soon this team was shipping tapes containing UNIX source code to people around the world, many of whom then got involved and added to the system themselves</a:t>
            </a:r>
            <a:endParaRPr sz="1600"/>
          </a:p>
        </p:txBody>
      </p:sp>
      <p:pic>
        <p:nvPicPr>
          <p:cNvPr id="318" name="Google Shape;318;p38"/>
          <p:cNvPicPr preferRelativeResize="0"/>
          <p:nvPr/>
        </p:nvPicPr>
        <p:blipFill>
          <a:blip r:embed="rId3">
            <a:alphaModFix/>
          </a:blip>
          <a:stretch>
            <a:fillRect/>
          </a:stretch>
        </p:blipFill>
        <p:spPr>
          <a:xfrm>
            <a:off x="5224086" y="3416813"/>
            <a:ext cx="2499864" cy="15910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Modern Era</a:t>
            </a:r>
            <a:endParaRPr/>
          </a:p>
        </p:txBody>
      </p:sp>
      <p:sp>
        <p:nvSpPr>
          <p:cNvPr id="324" name="Google Shape;324;p3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5" name="Google Shape;325;p39"/>
          <p:cNvPicPr preferRelativeResize="0"/>
          <p:nvPr/>
        </p:nvPicPr>
        <p:blipFill>
          <a:blip r:embed="rId3">
            <a:alphaModFix/>
          </a:blip>
          <a:stretch>
            <a:fillRect/>
          </a:stretch>
        </p:blipFill>
        <p:spPr>
          <a:xfrm>
            <a:off x="5159950" y="1567550"/>
            <a:ext cx="3217987" cy="2851873"/>
          </a:xfrm>
          <a:prstGeom prst="rect">
            <a:avLst/>
          </a:prstGeom>
          <a:noFill/>
          <a:ln>
            <a:noFill/>
          </a:ln>
        </p:spPr>
      </p:pic>
      <p:pic>
        <p:nvPicPr>
          <p:cNvPr id="326" name="Google Shape;326;p39"/>
          <p:cNvPicPr preferRelativeResize="0"/>
          <p:nvPr/>
        </p:nvPicPr>
        <p:blipFill>
          <a:blip r:embed="rId4">
            <a:alphaModFix/>
          </a:blip>
          <a:stretch>
            <a:fillRect/>
          </a:stretch>
        </p:blipFill>
        <p:spPr>
          <a:xfrm>
            <a:off x="932925" y="1567550"/>
            <a:ext cx="3941874" cy="2851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Microsoft DOS</a:t>
            </a:r>
            <a:endParaRPr/>
          </a:p>
        </p:txBody>
      </p:sp>
      <p:sp>
        <p:nvSpPr>
          <p:cNvPr id="332" name="Google Shape;332;p4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3" name="Google Shape;333;p40"/>
          <p:cNvPicPr preferRelativeResize="0"/>
          <p:nvPr/>
        </p:nvPicPr>
        <p:blipFill>
          <a:blip r:embed="rId3">
            <a:alphaModFix/>
          </a:blip>
          <a:stretch>
            <a:fillRect/>
          </a:stretch>
        </p:blipFill>
        <p:spPr>
          <a:xfrm>
            <a:off x="1727750" y="1353625"/>
            <a:ext cx="5936099" cy="3339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Windows NT &amp; Mac OS 9.2</a:t>
            </a:r>
            <a:endParaRPr/>
          </a:p>
        </p:txBody>
      </p:sp>
      <p:sp>
        <p:nvSpPr>
          <p:cNvPr id="339" name="Google Shape;339;p4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0" name="Google Shape;340;p41"/>
          <p:cNvPicPr preferRelativeResize="0"/>
          <p:nvPr/>
        </p:nvPicPr>
        <p:blipFill>
          <a:blip r:embed="rId3">
            <a:alphaModFix/>
          </a:blip>
          <a:stretch>
            <a:fillRect/>
          </a:stretch>
        </p:blipFill>
        <p:spPr>
          <a:xfrm>
            <a:off x="4816400" y="1787188"/>
            <a:ext cx="4151400" cy="3113550"/>
          </a:xfrm>
          <a:prstGeom prst="rect">
            <a:avLst/>
          </a:prstGeom>
          <a:noFill/>
          <a:ln>
            <a:noFill/>
          </a:ln>
        </p:spPr>
      </p:pic>
      <p:pic>
        <p:nvPicPr>
          <p:cNvPr id="341" name="Google Shape;341;p41"/>
          <p:cNvPicPr preferRelativeResize="0"/>
          <p:nvPr/>
        </p:nvPicPr>
        <p:blipFill>
          <a:blip r:embed="rId4">
            <a:alphaModFix/>
          </a:blip>
          <a:stretch>
            <a:fillRect/>
          </a:stretch>
        </p:blipFill>
        <p:spPr>
          <a:xfrm>
            <a:off x="272800" y="1567538"/>
            <a:ext cx="4457700" cy="3552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Content for 15 weeks (3 topics at a week)</a:t>
            </a:r>
            <a:endParaRPr/>
          </a:p>
        </p:txBody>
      </p:sp>
      <p:sp>
        <p:nvSpPr>
          <p:cNvPr id="147" name="Google Shape;147;p15"/>
          <p:cNvSpPr txBox="1">
            <a:spLocks noGrp="1"/>
          </p:cNvSpPr>
          <p:nvPr>
            <p:ph type="body" idx="1"/>
          </p:nvPr>
        </p:nvSpPr>
        <p:spPr>
          <a:xfrm>
            <a:off x="1297500" y="10199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8" name="Google Shape;148;p15"/>
          <p:cNvPicPr preferRelativeResize="0"/>
          <p:nvPr/>
        </p:nvPicPr>
        <p:blipFill>
          <a:blip r:embed="rId3">
            <a:alphaModFix/>
          </a:blip>
          <a:stretch>
            <a:fillRect/>
          </a:stretch>
        </p:blipFill>
        <p:spPr>
          <a:xfrm>
            <a:off x="91613" y="1019950"/>
            <a:ext cx="8960773" cy="3487176"/>
          </a:xfrm>
          <a:prstGeom prst="rect">
            <a:avLst/>
          </a:prstGeom>
          <a:noFill/>
          <a:ln>
            <a:noFill/>
          </a:ln>
        </p:spPr>
      </p:pic>
      <p:sp>
        <p:nvSpPr>
          <p:cNvPr id="149" name="Google Shape;149;p15"/>
          <p:cNvSpPr txBox="1"/>
          <p:nvPr/>
        </p:nvSpPr>
        <p:spPr>
          <a:xfrm>
            <a:off x="137625" y="4595400"/>
            <a:ext cx="6600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u="sng">
                <a:solidFill>
                  <a:schemeClr val="lt1"/>
                </a:solidFill>
                <a:hlinkClick r:id="rId4">
                  <a:extLst>
                    <a:ext uri="{A12FA001-AC4F-418D-AE19-62706E023703}">
                      <ahyp:hlinkClr xmlns:ahyp="http://schemas.microsoft.com/office/drawing/2018/hyperlinkcolor" val="tx"/>
                    </a:ext>
                  </a:extLst>
                </a:hlinkClick>
              </a:rPr>
              <a:t>Operating Systems: Three Easy Pieces (wisc.edu)</a:t>
            </a:r>
            <a:endParaRPr sz="21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Linus Torvalds the Linux Inventor</a:t>
            </a:r>
            <a:endParaRPr/>
          </a:p>
        </p:txBody>
      </p:sp>
      <p:sp>
        <p:nvSpPr>
          <p:cNvPr id="347" name="Google Shape;347;p42"/>
          <p:cNvSpPr txBox="1">
            <a:spLocks noGrp="1"/>
          </p:cNvSpPr>
          <p:nvPr>
            <p:ph type="body" idx="1"/>
          </p:nvPr>
        </p:nvSpPr>
        <p:spPr>
          <a:xfrm>
            <a:off x="566800" y="4044050"/>
            <a:ext cx="3308400" cy="4086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r>
              <a:rPr lang="en" sz="1100" u="sng">
                <a:latin typeface="Arial"/>
                <a:ea typeface="Arial"/>
                <a:cs typeface="Arial"/>
                <a:sym typeface="Arial"/>
                <a:hlinkClick r:id="rId3"/>
              </a:rPr>
              <a:t>Linux Distributions Timeline (wikimedia.org)</a:t>
            </a:r>
            <a:endParaRPr/>
          </a:p>
        </p:txBody>
      </p:sp>
      <p:pic>
        <p:nvPicPr>
          <p:cNvPr id="348" name="Google Shape;348;p42"/>
          <p:cNvPicPr preferRelativeResize="0"/>
          <p:nvPr/>
        </p:nvPicPr>
        <p:blipFill>
          <a:blip r:embed="rId4">
            <a:alphaModFix/>
          </a:blip>
          <a:stretch>
            <a:fillRect/>
          </a:stretch>
        </p:blipFill>
        <p:spPr>
          <a:xfrm>
            <a:off x="1402846" y="1359000"/>
            <a:ext cx="3785900" cy="2131325"/>
          </a:xfrm>
          <a:prstGeom prst="rect">
            <a:avLst/>
          </a:prstGeom>
          <a:noFill/>
          <a:ln>
            <a:noFill/>
          </a:ln>
        </p:spPr>
      </p:pic>
      <p:pic>
        <p:nvPicPr>
          <p:cNvPr id="349" name="Google Shape;349;p42"/>
          <p:cNvPicPr preferRelativeResize="0"/>
          <p:nvPr/>
        </p:nvPicPr>
        <p:blipFill>
          <a:blip r:embed="rId5">
            <a:alphaModFix/>
          </a:blip>
          <a:stretch>
            <a:fillRect/>
          </a:stretch>
        </p:blipFill>
        <p:spPr>
          <a:xfrm>
            <a:off x="4681850" y="983700"/>
            <a:ext cx="4348177" cy="2445849"/>
          </a:xfrm>
          <a:prstGeom prst="rect">
            <a:avLst/>
          </a:prstGeom>
          <a:noFill/>
          <a:ln>
            <a:noFill/>
          </a:ln>
        </p:spPr>
      </p:pic>
      <p:pic>
        <p:nvPicPr>
          <p:cNvPr id="350" name="Google Shape;350;p42"/>
          <p:cNvPicPr preferRelativeResize="0"/>
          <p:nvPr/>
        </p:nvPicPr>
        <p:blipFill>
          <a:blip r:embed="rId6">
            <a:alphaModFix/>
          </a:blip>
          <a:stretch>
            <a:fillRect/>
          </a:stretch>
        </p:blipFill>
        <p:spPr>
          <a:xfrm>
            <a:off x="3973300" y="2703925"/>
            <a:ext cx="3110200" cy="2332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Linux : Ubuntu</a:t>
            </a:r>
            <a:endParaRPr/>
          </a:p>
        </p:txBody>
      </p:sp>
      <p:sp>
        <p:nvSpPr>
          <p:cNvPr id="356" name="Google Shape;356;p4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7" name="Google Shape;357;p43"/>
          <p:cNvPicPr preferRelativeResize="0"/>
          <p:nvPr/>
        </p:nvPicPr>
        <p:blipFill>
          <a:blip r:embed="rId3">
            <a:alphaModFix/>
          </a:blip>
          <a:stretch>
            <a:fillRect/>
          </a:stretch>
        </p:blipFill>
        <p:spPr>
          <a:xfrm>
            <a:off x="1297500" y="1131425"/>
            <a:ext cx="6726125" cy="37834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Windows 11</a:t>
            </a:r>
            <a:endParaRPr/>
          </a:p>
        </p:txBody>
      </p:sp>
      <p:sp>
        <p:nvSpPr>
          <p:cNvPr id="363" name="Google Shape;363;p4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4" name="Google Shape;364;p44"/>
          <p:cNvPicPr preferRelativeResize="0"/>
          <p:nvPr/>
        </p:nvPicPr>
        <p:blipFill>
          <a:blip r:embed="rId3">
            <a:alphaModFix/>
          </a:blip>
          <a:stretch>
            <a:fillRect/>
          </a:stretch>
        </p:blipFill>
        <p:spPr>
          <a:xfrm>
            <a:off x="1432175" y="993075"/>
            <a:ext cx="6379425" cy="3987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macOS Ventura</a:t>
            </a:r>
            <a:endParaRPr/>
          </a:p>
        </p:txBody>
      </p:sp>
      <p:sp>
        <p:nvSpPr>
          <p:cNvPr id="370" name="Google Shape;370;p4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1" name="Google Shape;371;p45"/>
          <p:cNvPicPr preferRelativeResize="0"/>
          <p:nvPr/>
        </p:nvPicPr>
        <p:blipFill>
          <a:blip r:embed="rId3">
            <a:alphaModFix/>
          </a:blip>
          <a:stretch>
            <a:fillRect/>
          </a:stretch>
        </p:blipFill>
        <p:spPr>
          <a:xfrm>
            <a:off x="1592775" y="1169713"/>
            <a:ext cx="6590001" cy="37068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OS for mobile</a:t>
            </a:r>
            <a:endParaRPr/>
          </a:p>
        </p:txBody>
      </p:sp>
      <p:sp>
        <p:nvSpPr>
          <p:cNvPr id="377" name="Google Shape;377;p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8" name="Google Shape;378;p46"/>
          <p:cNvPicPr preferRelativeResize="0"/>
          <p:nvPr/>
        </p:nvPicPr>
        <p:blipFill>
          <a:blip r:embed="rId3">
            <a:alphaModFix/>
          </a:blip>
          <a:stretch>
            <a:fillRect/>
          </a:stretch>
        </p:blipFill>
        <p:spPr>
          <a:xfrm>
            <a:off x="1297500" y="1307850"/>
            <a:ext cx="3521599" cy="3521599"/>
          </a:xfrm>
          <a:prstGeom prst="rect">
            <a:avLst/>
          </a:prstGeom>
          <a:noFill/>
          <a:ln>
            <a:noFill/>
          </a:ln>
        </p:spPr>
      </p:pic>
      <p:pic>
        <p:nvPicPr>
          <p:cNvPr id="379" name="Google Shape;379;p46"/>
          <p:cNvPicPr preferRelativeResize="0"/>
          <p:nvPr/>
        </p:nvPicPr>
        <p:blipFill>
          <a:blip r:embed="rId4">
            <a:alphaModFix/>
          </a:blip>
          <a:stretch>
            <a:fillRect/>
          </a:stretch>
        </p:blipFill>
        <p:spPr>
          <a:xfrm>
            <a:off x="5572902" y="1205850"/>
            <a:ext cx="2095094" cy="37256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Apple watch os</a:t>
            </a:r>
            <a:endParaRPr/>
          </a:p>
        </p:txBody>
      </p:sp>
      <p:sp>
        <p:nvSpPr>
          <p:cNvPr id="385" name="Google Shape;385;p4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6" name="Google Shape;386;p47"/>
          <p:cNvPicPr preferRelativeResize="0"/>
          <p:nvPr/>
        </p:nvPicPr>
        <p:blipFill>
          <a:blip r:embed="rId3">
            <a:alphaModFix/>
          </a:blip>
          <a:stretch>
            <a:fillRect/>
          </a:stretch>
        </p:blipFill>
        <p:spPr>
          <a:xfrm>
            <a:off x="2356775" y="1567550"/>
            <a:ext cx="4920350" cy="2767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WSL &amp; install Ubuntu on Window 11</a:t>
            </a:r>
            <a:endParaRPr/>
          </a:p>
        </p:txBody>
      </p:sp>
      <p:sp>
        <p:nvSpPr>
          <p:cNvPr id="392" name="Google Shape;392;p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100" u="sng">
                <a:solidFill>
                  <a:schemeClr val="hlink"/>
                </a:solidFill>
                <a:latin typeface="Arial"/>
                <a:ea typeface="Arial"/>
                <a:cs typeface="Arial"/>
                <a:sym typeface="Arial"/>
                <a:hlinkClick r:id="rId3"/>
              </a:rPr>
              <a:t>Install Ubuntu on WSL2 on Windows 10 | Ubuntu</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Lab notes: install git &amp; git clone</a:t>
            </a:r>
            <a:endParaRPr/>
          </a:p>
        </p:txBody>
      </p:sp>
      <p:sp>
        <p:nvSpPr>
          <p:cNvPr id="398" name="Google Shape;398;p49"/>
          <p:cNvSpPr txBox="1">
            <a:spLocks noGrp="1"/>
          </p:cNvSpPr>
          <p:nvPr>
            <p:ph type="body" idx="1"/>
          </p:nvPr>
        </p:nvSpPr>
        <p:spPr>
          <a:xfrm>
            <a:off x="1113375" y="1046592"/>
            <a:ext cx="7011358" cy="333600"/>
          </a:xfrm>
          <a:prstGeom prst="rect">
            <a:avLst/>
          </a:prstGeom>
        </p:spPr>
        <p:txBody>
          <a:bodyPr spcFirstLastPara="1" wrap="square" lIns="91425" tIns="91425" rIns="91425" bIns="91425" anchor="t" anchorCtr="0">
            <a:normAutofit fontScale="25000" lnSpcReduction="20000"/>
          </a:bodyPr>
          <a:lstStyle/>
          <a:p>
            <a:pPr marL="0" indent="0">
              <a:spcAft>
                <a:spcPts val="1200"/>
              </a:spcAft>
              <a:buNone/>
            </a:pPr>
            <a:r>
              <a:rPr lang="en" sz="1100" u="sng">
                <a:solidFill>
                  <a:schemeClr val="hlink"/>
                </a:solidFill>
                <a:latin typeface="Arial"/>
                <a:ea typeface="Arial"/>
                <a:cs typeface="Arial"/>
                <a:sym typeface="Arial"/>
                <a:hlinkClick r:id="rId3"/>
              </a:rPr>
              <a:t>I</a:t>
            </a:r>
            <a:r>
              <a:rPr lang="en" sz="4000" u="sng">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nstall Git | Atlassian Git Tutorial</a:t>
            </a:r>
            <a:r>
              <a:rPr lang="th-TH" sz="4000">
                <a:solidFill>
                  <a:srgbClr val="FFFFFF"/>
                </a:solidFill>
                <a:sym typeface="Arial"/>
              </a:rPr>
              <a:t> &lt;&lt;&lt;---ลงตัวนี้ก่อนนะ</a:t>
            </a:r>
            <a:endParaRPr lang="th-TH" sz="4000"/>
          </a:p>
        </p:txBody>
      </p:sp>
      <p:pic>
        <p:nvPicPr>
          <p:cNvPr id="399" name="Google Shape;399;p49"/>
          <p:cNvPicPr preferRelativeResize="0"/>
          <p:nvPr/>
        </p:nvPicPr>
        <p:blipFill>
          <a:blip r:embed="rId4">
            <a:alphaModFix/>
          </a:blip>
          <a:stretch>
            <a:fillRect/>
          </a:stretch>
        </p:blipFill>
        <p:spPr>
          <a:xfrm>
            <a:off x="819150" y="1684676"/>
            <a:ext cx="7791450" cy="2571750"/>
          </a:xfrm>
          <a:prstGeom prst="rect">
            <a:avLst/>
          </a:prstGeom>
          <a:noFill/>
          <a:ln>
            <a:noFill/>
          </a:ln>
        </p:spPr>
      </p:pic>
      <p:sp>
        <p:nvSpPr>
          <p:cNvPr id="2" name="กล่องข้อความ 1">
            <a:extLst>
              <a:ext uri="{FF2B5EF4-FFF2-40B4-BE49-F238E27FC236}">
                <a16:creationId xmlns:a16="http://schemas.microsoft.com/office/drawing/2014/main" id="{46F4E59D-946D-B58B-1274-0C3BA5F3A838}"/>
              </a:ext>
            </a:extLst>
          </p:cNvPr>
          <p:cNvSpPr txBox="1"/>
          <p:nvPr/>
        </p:nvSpPr>
        <p:spPr>
          <a:xfrm>
            <a:off x="3200400" y="2343150"/>
            <a:ext cx="2743200" cy="3939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h-TH"/>
              <a:t>คลิกเพื่อเพิ่มข้อความ</a:t>
            </a:r>
          </a:p>
        </p:txBody>
      </p:sp>
      <p:sp>
        <p:nvSpPr>
          <p:cNvPr id="3" name="กล่องข้อความ 2">
            <a:extLst>
              <a:ext uri="{FF2B5EF4-FFF2-40B4-BE49-F238E27FC236}">
                <a16:creationId xmlns:a16="http://schemas.microsoft.com/office/drawing/2014/main" id="{123E37F1-11C4-AEF6-83C8-6D0177C04C9A}"/>
              </a:ext>
            </a:extLst>
          </p:cNvPr>
          <p:cNvSpPr txBox="1"/>
          <p:nvPr/>
        </p:nvSpPr>
        <p:spPr>
          <a:xfrm>
            <a:off x="3378994" y="2515791"/>
            <a:ext cx="2743200" cy="3939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h-TH"/>
              <a:t>คลิกเพื่อเพิ่มข้อความ</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Install make (1)</a:t>
            </a:r>
            <a:endParaRPr/>
          </a:p>
        </p:txBody>
      </p:sp>
      <p:sp>
        <p:nvSpPr>
          <p:cNvPr id="405" name="Google Shape;405;p5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indent="0">
              <a:spcAft>
                <a:spcPts val="1200"/>
              </a:spcAft>
              <a:buNone/>
            </a:pPr>
            <a:r>
              <a:rPr lang="th-TH"/>
              <a:t>ถ้าเรายังไม่ได้ลง </a:t>
            </a:r>
            <a:r>
              <a:rPr lang="en-US" err="1"/>
              <a:t>make</a:t>
            </a:r>
            <a:r>
              <a:rPr lang="en-US"/>
              <a:t> </a:t>
            </a:r>
            <a:r>
              <a:rPr lang="th-TH"/>
              <a:t>เวลารันแล้วจะไม่ได้ มันจะขึ้นข้อความด้านล่าง</a:t>
            </a:r>
          </a:p>
        </p:txBody>
      </p:sp>
      <p:pic>
        <p:nvPicPr>
          <p:cNvPr id="406" name="Google Shape;406;p50"/>
          <p:cNvPicPr preferRelativeResize="0"/>
          <p:nvPr/>
        </p:nvPicPr>
        <p:blipFill>
          <a:blip r:embed="rId3">
            <a:alphaModFix/>
          </a:blip>
          <a:stretch>
            <a:fillRect/>
          </a:stretch>
        </p:blipFill>
        <p:spPr>
          <a:xfrm>
            <a:off x="2094400" y="2141088"/>
            <a:ext cx="5181600" cy="1209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Install make (2)</a:t>
            </a:r>
            <a:endParaRPr/>
          </a:p>
        </p:txBody>
      </p:sp>
      <p:sp>
        <p:nvSpPr>
          <p:cNvPr id="412" name="Google Shape;412;p5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3" name="Google Shape;413;p51"/>
          <p:cNvPicPr preferRelativeResize="0"/>
          <p:nvPr/>
        </p:nvPicPr>
        <p:blipFill>
          <a:blip r:embed="rId3">
            <a:alphaModFix/>
          </a:blip>
          <a:stretch>
            <a:fillRect/>
          </a:stretch>
        </p:blipFill>
        <p:spPr>
          <a:xfrm>
            <a:off x="1217348" y="1282259"/>
            <a:ext cx="6897276" cy="363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OS do you know?</a:t>
            </a:r>
            <a:endParaRPr/>
          </a:p>
        </p:txBody>
      </p:sp>
      <p:sp>
        <p:nvSpPr>
          <p:cNvPr id="155" name="Google Shape;155;p16"/>
          <p:cNvSpPr txBox="1">
            <a:spLocks noGrp="1"/>
          </p:cNvSpPr>
          <p:nvPr>
            <p:ph type="body" idx="1"/>
          </p:nvPr>
        </p:nvSpPr>
        <p:spPr>
          <a:xfrm>
            <a:off x="1155675" y="4526650"/>
            <a:ext cx="7038900" cy="30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688"/>
              <a:buNone/>
            </a:pPr>
            <a:r>
              <a:rPr lang="en" sz="1112" b="1" u="sng">
                <a:hlinkClick r:id="rId3"/>
              </a:rPr>
              <a:t>https://www.mentimeter.com/app/presentation/875b0f60af24de5c78dd812074fb8f54/bd75375ca296</a:t>
            </a:r>
            <a:endParaRPr sz="1112" b="1"/>
          </a:p>
        </p:txBody>
      </p:sp>
      <p:pic>
        <p:nvPicPr>
          <p:cNvPr id="156" name="Google Shape;156;p16"/>
          <p:cNvPicPr preferRelativeResize="0"/>
          <p:nvPr/>
        </p:nvPicPr>
        <p:blipFill>
          <a:blip r:embed="rId4">
            <a:alphaModFix/>
          </a:blip>
          <a:stretch>
            <a:fillRect/>
          </a:stretch>
        </p:blipFill>
        <p:spPr>
          <a:xfrm>
            <a:off x="3026050" y="1097725"/>
            <a:ext cx="3298150" cy="3298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Install gcc</a:t>
            </a:r>
            <a:endParaRPr/>
          </a:p>
        </p:txBody>
      </p:sp>
      <p:sp>
        <p:nvSpPr>
          <p:cNvPr id="419" name="Google Shape;419;p5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0" name="Google Shape;420;p52"/>
          <p:cNvPicPr preferRelativeResize="0"/>
          <p:nvPr/>
        </p:nvPicPr>
        <p:blipFill>
          <a:blip r:embed="rId3">
            <a:alphaModFix/>
          </a:blip>
          <a:stretch>
            <a:fillRect/>
          </a:stretch>
        </p:blipFill>
        <p:spPr>
          <a:xfrm>
            <a:off x="857488" y="1488650"/>
            <a:ext cx="7918925" cy="3242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make</a:t>
            </a:r>
            <a:endParaRPr/>
          </a:p>
        </p:txBody>
      </p:sp>
      <p:sp>
        <p:nvSpPr>
          <p:cNvPr id="426" name="Google Shape;426;p5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7" name="Google Shape;427;p53"/>
          <p:cNvPicPr preferRelativeResize="0"/>
          <p:nvPr/>
        </p:nvPicPr>
        <p:blipFill>
          <a:blip r:embed="rId3">
            <a:alphaModFix/>
          </a:blip>
          <a:stretch>
            <a:fillRect/>
          </a:stretch>
        </p:blipFill>
        <p:spPr>
          <a:xfrm>
            <a:off x="209550" y="2045150"/>
            <a:ext cx="8934450" cy="1619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Run multiple cpu.c</a:t>
            </a:r>
            <a:endParaRPr/>
          </a:p>
        </p:txBody>
      </p:sp>
      <p:sp>
        <p:nvSpPr>
          <p:cNvPr id="440" name="Google Shape;440;p5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1" name="Google Shape;441;p55"/>
          <p:cNvPicPr preferRelativeResize="0"/>
          <p:nvPr/>
        </p:nvPicPr>
        <p:blipFill>
          <a:blip r:embed="rId3">
            <a:alphaModFix/>
          </a:blip>
          <a:stretch>
            <a:fillRect/>
          </a:stretch>
        </p:blipFill>
        <p:spPr>
          <a:xfrm>
            <a:off x="1156488" y="1184825"/>
            <a:ext cx="7458075" cy="3676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to kill processes</a:t>
            </a:r>
            <a:endParaRPr/>
          </a:p>
        </p:txBody>
      </p:sp>
      <p:sp>
        <p:nvSpPr>
          <p:cNvPr id="447" name="Google Shape;447;p5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8" name="Google Shape;448;p56"/>
          <p:cNvPicPr preferRelativeResize="0"/>
          <p:nvPr/>
        </p:nvPicPr>
        <p:blipFill>
          <a:blip r:embed="rId3">
            <a:alphaModFix/>
          </a:blip>
          <a:stretch>
            <a:fillRect/>
          </a:stretch>
        </p:blipFill>
        <p:spPr>
          <a:xfrm>
            <a:off x="501388" y="1471750"/>
            <a:ext cx="4537698" cy="3520775"/>
          </a:xfrm>
          <a:prstGeom prst="rect">
            <a:avLst/>
          </a:prstGeom>
          <a:noFill/>
          <a:ln>
            <a:noFill/>
          </a:ln>
        </p:spPr>
      </p:pic>
      <p:pic>
        <p:nvPicPr>
          <p:cNvPr id="449" name="Google Shape;449;p56"/>
          <p:cNvPicPr preferRelativeResize="0"/>
          <p:nvPr/>
        </p:nvPicPr>
        <p:blipFill>
          <a:blip r:embed="rId4">
            <a:alphaModFix/>
          </a:blip>
          <a:stretch>
            <a:fillRect/>
          </a:stretch>
        </p:blipFill>
        <p:spPr>
          <a:xfrm>
            <a:off x="5311000" y="1907200"/>
            <a:ext cx="3563050" cy="1848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mem.c</a:t>
            </a:r>
            <a:endParaRPr/>
          </a:p>
        </p:txBody>
      </p:sp>
      <p:sp>
        <p:nvSpPr>
          <p:cNvPr id="455" name="Google Shape;455;p5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6" name="Google Shape;456;p57"/>
          <p:cNvPicPr preferRelativeResize="0"/>
          <p:nvPr/>
        </p:nvPicPr>
        <p:blipFill>
          <a:blip r:embed="rId3">
            <a:alphaModFix/>
          </a:blip>
          <a:stretch>
            <a:fillRect/>
          </a:stretch>
        </p:blipFill>
        <p:spPr>
          <a:xfrm>
            <a:off x="2575550" y="1901613"/>
            <a:ext cx="4724400" cy="2124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8"/>
          <p:cNvSpPr txBox="1">
            <a:spLocks noGrp="1"/>
          </p:cNvSpPr>
          <p:nvPr>
            <p:ph type="title"/>
          </p:nvPr>
        </p:nvSpPr>
        <p:spPr>
          <a:xfrm>
            <a:off x="1297500" y="2413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Run multiple mem.c</a:t>
            </a:r>
            <a:endParaRPr/>
          </a:p>
        </p:txBody>
      </p:sp>
      <p:sp>
        <p:nvSpPr>
          <p:cNvPr id="462" name="Google Shape;462;p5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63" name="Google Shape;463;p58"/>
          <p:cNvPicPr preferRelativeResize="0"/>
          <p:nvPr/>
        </p:nvPicPr>
        <p:blipFill>
          <a:blip r:embed="rId3">
            <a:alphaModFix/>
          </a:blip>
          <a:stretch>
            <a:fillRect/>
          </a:stretch>
        </p:blipFill>
        <p:spPr>
          <a:xfrm>
            <a:off x="1394124" y="955675"/>
            <a:ext cx="7141125" cy="3779551"/>
          </a:xfrm>
          <a:prstGeom prst="rect">
            <a:avLst/>
          </a:prstGeom>
          <a:noFill/>
          <a:ln>
            <a:noFill/>
          </a:ln>
        </p:spPr>
      </p:pic>
      <p:sp>
        <p:nvSpPr>
          <p:cNvPr id="464" name="Google Shape;464;p58"/>
          <p:cNvSpPr txBox="1"/>
          <p:nvPr/>
        </p:nvSpPr>
        <p:spPr>
          <a:xfrm>
            <a:off x="1394125" y="4804800"/>
            <a:ext cx="618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Courier New"/>
                <a:ea typeface="Courier New"/>
                <a:cs typeface="Courier New"/>
                <a:sym typeface="Courier New"/>
              </a:rPr>
              <a:t>setarch $(uname --machine) --addr-no-randomize /bin/bash</a:t>
            </a:r>
            <a:endParaRPr>
              <a:solidFill>
                <a:schemeClr val="l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io.c</a:t>
            </a:r>
            <a:endParaRPr/>
          </a:p>
        </p:txBody>
      </p:sp>
      <p:sp>
        <p:nvSpPr>
          <p:cNvPr id="477" name="Google Shape;477;p6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78" name="Google Shape;478;p60"/>
          <p:cNvPicPr preferRelativeResize="0"/>
          <p:nvPr/>
        </p:nvPicPr>
        <p:blipFill>
          <a:blip r:embed="rId3">
            <a:alphaModFix/>
          </a:blip>
          <a:stretch>
            <a:fillRect/>
          </a:stretch>
        </p:blipFill>
        <p:spPr>
          <a:xfrm>
            <a:off x="2207100" y="2676525"/>
            <a:ext cx="5029200" cy="838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threads.c</a:t>
            </a:r>
            <a:endParaRPr/>
          </a:p>
        </p:txBody>
      </p:sp>
      <p:sp>
        <p:nvSpPr>
          <p:cNvPr id="470" name="Google Shape;470;p5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71" name="Google Shape;471;p59"/>
          <p:cNvPicPr preferRelativeResize="0"/>
          <p:nvPr/>
        </p:nvPicPr>
        <p:blipFill>
          <a:blip r:embed="rId3">
            <a:alphaModFix/>
          </a:blip>
          <a:stretch>
            <a:fillRect/>
          </a:stretch>
        </p:blipFill>
        <p:spPr>
          <a:xfrm>
            <a:off x="1888557" y="2130461"/>
            <a:ext cx="5362575" cy="1895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297500" y="393750"/>
            <a:ext cx="7629000" cy="914100"/>
          </a:xfrm>
          <a:prstGeom prst="rect">
            <a:avLst/>
          </a:prstGeom>
        </p:spPr>
        <p:txBody>
          <a:bodyPr spcFirstLastPara="1" wrap="square" lIns="91425" tIns="91425" rIns="91425" bIns="91425" anchor="t" anchorCtr="0">
            <a:normAutofit/>
          </a:bodyPr>
          <a:lstStyle/>
          <a:p>
            <a:r>
              <a:rPr lang="en"/>
              <a:t>What computer does when running a program?</a:t>
            </a:r>
            <a:endParaRPr lang="en-US"/>
          </a:p>
        </p:txBody>
      </p:sp>
      <p:sp>
        <p:nvSpPr>
          <p:cNvPr id="162" name="Google Shape;162;p17"/>
          <p:cNvSpPr txBox="1">
            <a:spLocks noGrp="1"/>
          </p:cNvSpPr>
          <p:nvPr>
            <p:ph type="body" idx="1"/>
          </p:nvPr>
        </p:nvSpPr>
        <p:spPr>
          <a:xfrm>
            <a:off x="166400" y="3145925"/>
            <a:ext cx="3213900" cy="1236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b="1"/>
              <a:t>After it is done with this instruction, the processor moves on to the next instruction, and so on and so on, until the program finally completes</a:t>
            </a:r>
            <a:endParaRPr b="1"/>
          </a:p>
        </p:txBody>
      </p:sp>
      <p:sp>
        <p:nvSpPr>
          <p:cNvPr id="163" name="Google Shape;163;p17"/>
          <p:cNvSpPr/>
          <p:nvPr/>
        </p:nvSpPr>
        <p:spPr>
          <a:xfrm>
            <a:off x="3297500" y="1165742"/>
            <a:ext cx="2540100" cy="25401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7"/>
          <p:cNvGrpSpPr/>
          <p:nvPr/>
        </p:nvGrpSpPr>
        <p:grpSpPr>
          <a:xfrm>
            <a:off x="1145975" y="1315125"/>
            <a:ext cx="2466494" cy="669600"/>
            <a:chOff x="1145975" y="1315125"/>
            <a:chExt cx="2466494" cy="669600"/>
          </a:xfrm>
        </p:grpSpPr>
        <p:cxnSp>
          <p:nvCxnSpPr>
            <p:cNvPr id="165" name="Google Shape;165;p17"/>
            <p:cNvCxnSpPr/>
            <p:nvPr/>
          </p:nvCxnSpPr>
          <p:spPr>
            <a:xfrm>
              <a:off x="3178969" y="1638300"/>
              <a:ext cx="433500" cy="252300"/>
            </a:xfrm>
            <a:prstGeom prst="straightConnector1">
              <a:avLst/>
            </a:prstGeom>
            <a:noFill/>
            <a:ln w="19050" cap="flat" cmpd="sng">
              <a:solidFill>
                <a:srgbClr val="65F0AD"/>
              </a:solidFill>
              <a:prstDash val="solid"/>
              <a:round/>
              <a:headEnd type="oval" w="med" len="med"/>
              <a:tailEnd type="none" w="sm" len="sm"/>
            </a:ln>
          </p:spPr>
        </p:cxnSp>
        <p:sp>
          <p:nvSpPr>
            <p:cNvPr id="166" name="Google Shape;166;p17"/>
            <p:cNvSpPr txBox="1"/>
            <p:nvPr/>
          </p:nvSpPr>
          <p:spPr>
            <a:xfrm>
              <a:off x="1145975" y="1315125"/>
              <a:ext cx="20301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200" b="1">
                  <a:solidFill>
                    <a:schemeClr val="lt1"/>
                  </a:solidFill>
                  <a:latin typeface="Roboto"/>
                  <a:ea typeface="Roboto"/>
                  <a:cs typeface="Roboto"/>
                  <a:sym typeface="Roboto"/>
                </a:rPr>
                <a:t>Fetch</a:t>
              </a:r>
              <a:endParaRPr sz="1200" b="1">
                <a:solidFill>
                  <a:schemeClr val="lt1"/>
                </a:solidFill>
                <a:latin typeface="Roboto"/>
                <a:ea typeface="Roboto"/>
                <a:cs typeface="Roboto"/>
                <a:sym typeface="Roboto"/>
              </a:endParaRPr>
            </a:p>
            <a:p>
              <a:pPr marL="0" lvl="0" indent="0" algn="r" rtl="0">
                <a:lnSpc>
                  <a:spcPct val="115000"/>
                </a:lnSpc>
                <a:spcBef>
                  <a:spcPts val="0"/>
                </a:spcBef>
                <a:spcAft>
                  <a:spcPts val="0"/>
                </a:spcAft>
                <a:buNone/>
              </a:pPr>
              <a:r>
                <a:rPr lang="en" sz="1200" b="1">
                  <a:solidFill>
                    <a:schemeClr val="lt1"/>
                  </a:solidFill>
                  <a:latin typeface="Roboto"/>
                  <a:ea typeface="Roboto"/>
                  <a:cs typeface="Roboto"/>
                  <a:sym typeface="Roboto"/>
                </a:rPr>
                <a:t>Processor fetches an instruction from memory</a:t>
              </a:r>
              <a:endParaRPr sz="1200" b="1">
                <a:solidFill>
                  <a:schemeClr val="lt1"/>
                </a:solidFill>
                <a:latin typeface="Roboto"/>
                <a:ea typeface="Roboto"/>
                <a:cs typeface="Roboto"/>
                <a:sym typeface="Roboto"/>
              </a:endParaRPr>
            </a:p>
          </p:txBody>
        </p:sp>
      </p:grpSp>
      <p:grpSp>
        <p:nvGrpSpPr>
          <p:cNvPr id="167" name="Google Shape;167;p17"/>
          <p:cNvGrpSpPr/>
          <p:nvPr/>
        </p:nvGrpSpPr>
        <p:grpSpPr>
          <a:xfrm>
            <a:off x="5517319" y="1315125"/>
            <a:ext cx="2504006" cy="669600"/>
            <a:chOff x="5517319" y="1315125"/>
            <a:chExt cx="2504006" cy="669600"/>
          </a:xfrm>
        </p:grpSpPr>
        <p:cxnSp>
          <p:nvCxnSpPr>
            <p:cNvPr id="168" name="Google Shape;168;p17"/>
            <p:cNvCxnSpPr/>
            <p:nvPr/>
          </p:nvCxnSpPr>
          <p:spPr>
            <a:xfrm flipH="1">
              <a:off x="5517319" y="1638300"/>
              <a:ext cx="433500" cy="252300"/>
            </a:xfrm>
            <a:prstGeom prst="straightConnector1">
              <a:avLst/>
            </a:prstGeom>
            <a:noFill/>
            <a:ln w="19050" cap="flat" cmpd="sng">
              <a:solidFill>
                <a:srgbClr val="085631"/>
              </a:solidFill>
              <a:prstDash val="solid"/>
              <a:round/>
              <a:headEnd type="oval" w="med" len="med"/>
              <a:tailEnd type="none" w="sm" len="sm"/>
            </a:ln>
          </p:spPr>
        </p:cxnSp>
        <p:sp>
          <p:nvSpPr>
            <p:cNvPr id="169" name="Google Shape;169;p17"/>
            <p:cNvSpPr txBox="1"/>
            <p:nvPr/>
          </p:nvSpPr>
          <p:spPr>
            <a:xfrm>
              <a:off x="5962125" y="1315125"/>
              <a:ext cx="2059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lt1"/>
                  </a:solidFill>
                  <a:latin typeface="Roboto"/>
                  <a:ea typeface="Roboto"/>
                  <a:cs typeface="Roboto"/>
                  <a:sym typeface="Roboto"/>
                </a:rPr>
                <a:t>Decode</a:t>
              </a:r>
              <a:endParaRPr sz="1000" b="1">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 sz="1200" b="1">
                  <a:solidFill>
                    <a:schemeClr val="lt1"/>
                  </a:solidFill>
                  <a:latin typeface="Roboto"/>
                  <a:ea typeface="Roboto"/>
                  <a:cs typeface="Roboto"/>
                  <a:sym typeface="Roboto"/>
                </a:rPr>
                <a:t>Figures it out which instruction this is</a:t>
              </a:r>
              <a:endParaRPr sz="1200" b="1">
                <a:solidFill>
                  <a:schemeClr val="lt1"/>
                </a:solidFill>
                <a:latin typeface="Roboto"/>
                <a:ea typeface="Roboto"/>
                <a:cs typeface="Roboto"/>
                <a:sym typeface="Roboto"/>
              </a:endParaRPr>
            </a:p>
          </p:txBody>
        </p:sp>
      </p:grpSp>
      <p:grpSp>
        <p:nvGrpSpPr>
          <p:cNvPr id="170" name="Google Shape;170;p17"/>
          <p:cNvGrpSpPr/>
          <p:nvPr/>
        </p:nvGrpSpPr>
        <p:grpSpPr>
          <a:xfrm>
            <a:off x="3078450" y="3535140"/>
            <a:ext cx="2987100" cy="1162085"/>
            <a:chOff x="3078450" y="3535140"/>
            <a:chExt cx="2987100" cy="1162085"/>
          </a:xfrm>
        </p:grpSpPr>
        <p:cxnSp>
          <p:nvCxnSpPr>
            <p:cNvPr id="171" name="Google Shape;171;p17"/>
            <p:cNvCxnSpPr/>
            <p:nvPr/>
          </p:nvCxnSpPr>
          <p:spPr>
            <a:xfrm rot="10800000">
              <a:off x="4556399" y="3535140"/>
              <a:ext cx="0" cy="460500"/>
            </a:xfrm>
            <a:prstGeom prst="straightConnector1">
              <a:avLst/>
            </a:prstGeom>
            <a:noFill/>
            <a:ln w="19050" cap="flat" cmpd="sng">
              <a:solidFill>
                <a:srgbClr val="0E9453"/>
              </a:solidFill>
              <a:prstDash val="solid"/>
              <a:round/>
              <a:headEnd type="oval" w="med" len="med"/>
              <a:tailEnd type="none" w="sm" len="sm"/>
            </a:ln>
          </p:spPr>
        </p:cxnSp>
        <p:sp>
          <p:nvSpPr>
            <p:cNvPr id="172" name="Google Shape;172;p17"/>
            <p:cNvSpPr txBox="1"/>
            <p:nvPr/>
          </p:nvSpPr>
          <p:spPr>
            <a:xfrm>
              <a:off x="3078450" y="4027625"/>
              <a:ext cx="29871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a:solidFill>
                    <a:schemeClr val="lt1"/>
                  </a:solidFill>
                  <a:latin typeface="Roboto"/>
                  <a:ea typeface="Roboto"/>
                  <a:cs typeface="Roboto"/>
                  <a:sym typeface="Roboto"/>
                </a:rPr>
                <a:t>Execute</a:t>
              </a:r>
              <a:endParaRPr sz="12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200" b="1">
                  <a:solidFill>
                    <a:schemeClr val="lt1"/>
                  </a:solidFill>
                  <a:latin typeface="Roboto"/>
                  <a:ea typeface="Roboto"/>
                  <a:cs typeface="Roboto"/>
                  <a:sym typeface="Roboto"/>
                </a:rPr>
                <a:t>It does the thing that supposed to do, adding 2 numbers, access memory,etc.</a:t>
              </a:r>
              <a:endParaRPr sz="1200" b="1">
                <a:solidFill>
                  <a:schemeClr val="lt1"/>
                </a:solidFill>
                <a:latin typeface="Roboto"/>
                <a:ea typeface="Roboto"/>
                <a:cs typeface="Roboto"/>
                <a:sym typeface="Roboto"/>
              </a:endParaRPr>
            </a:p>
          </p:txBody>
        </p:sp>
      </p:grpSp>
      <p:sp>
        <p:nvSpPr>
          <p:cNvPr id="173" name="Google Shape;173;p17"/>
          <p:cNvSpPr txBox="1"/>
          <p:nvPr/>
        </p:nvSpPr>
        <p:spPr>
          <a:xfrm>
            <a:off x="3845784" y="2056460"/>
            <a:ext cx="14436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chemeClr val="lt1"/>
                </a:solidFill>
                <a:latin typeface="Roboto"/>
                <a:ea typeface="Roboto"/>
                <a:cs typeface="Roboto"/>
                <a:sym typeface="Roboto"/>
              </a:rPr>
              <a:t>Von Neumann model of computing</a:t>
            </a:r>
            <a:endParaRPr sz="1200">
              <a:solidFill>
                <a:schemeClr val="lt1"/>
              </a:solidFill>
            </a:endParaRPr>
          </a:p>
        </p:txBody>
      </p:sp>
      <p:sp>
        <p:nvSpPr>
          <p:cNvPr id="174" name="Google Shape;174;p17"/>
          <p:cNvSpPr/>
          <p:nvPr/>
        </p:nvSpPr>
        <p:spPr>
          <a:xfrm rot="1800047">
            <a:off x="3219843" y="1086434"/>
            <a:ext cx="2690936" cy="2690936"/>
          </a:xfrm>
          <a:prstGeom prst="blockArc">
            <a:avLst>
              <a:gd name="adj1" fmla="val 14414370"/>
              <a:gd name="adj2" fmla="val 694"/>
              <a:gd name="adj3" fmla="val 9562"/>
            </a:avLst>
          </a:prstGeom>
          <a:solidFill>
            <a:srgbClr val="08563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rot="-1800047" flipH="1">
            <a:off x="3221956" y="1086434"/>
            <a:ext cx="2690936" cy="2690936"/>
          </a:xfrm>
          <a:prstGeom prst="blockArc">
            <a:avLst>
              <a:gd name="adj1" fmla="val 14348563"/>
              <a:gd name="adj2" fmla="val 21472873"/>
              <a:gd name="adj3" fmla="val 9381"/>
            </a:avLst>
          </a:prstGeom>
          <a:solidFill>
            <a:srgbClr val="65F0AD"/>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rot="-8100000">
            <a:off x="4382715" y="1027393"/>
            <a:ext cx="363170" cy="363170"/>
          </a:xfrm>
          <a:prstGeom prst="rtTriangle">
            <a:avLst/>
          </a:prstGeom>
          <a:solidFill>
            <a:srgbClr val="65F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rot="-9000757" flipH="1">
            <a:off x="3220953" y="1084808"/>
            <a:ext cx="2690226" cy="2690226"/>
          </a:xfrm>
          <a:prstGeom prst="blockArc">
            <a:avLst>
              <a:gd name="adj1" fmla="val 14316164"/>
              <a:gd name="adj2" fmla="val 21502663"/>
              <a:gd name="adj3" fmla="val 9415"/>
            </a:avLst>
          </a:prstGeom>
          <a:solidFill>
            <a:srgbClr val="0E945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rot="-1027861">
            <a:off x="5485874" y="2849832"/>
            <a:ext cx="312672" cy="312672"/>
          </a:xfrm>
          <a:prstGeom prst="rtTriangle">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rot="6359841">
            <a:off x="3315801" y="2847762"/>
            <a:ext cx="363580" cy="363580"/>
          </a:xfrm>
          <a:prstGeom prst="rtTriangle">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17"/>
          <p:cNvPicPr preferRelativeResize="0"/>
          <p:nvPr/>
        </p:nvPicPr>
        <p:blipFill>
          <a:blip r:embed="rId3">
            <a:alphaModFix/>
          </a:blip>
          <a:stretch>
            <a:fillRect/>
          </a:stretch>
        </p:blipFill>
        <p:spPr>
          <a:xfrm>
            <a:off x="6947350" y="2376937"/>
            <a:ext cx="1778625" cy="2320287"/>
          </a:xfrm>
          <a:prstGeom prst="rect">
            <a:avLst/>
          </a:prstGeom>
          <a:noFill/>
          <a:ln>
            <a:noFill/>
          </a:ln>
        </p:spPr>
      </p:pic>
      <p:sp>
        <p:nvSpPr>
          <p:cNvPr id="181" name="Google Shape;181;p17"/>
          <p:cNvSpPr txBox="1"/>
          <p:nvPr/>
        </p:nvSpPr>
        <p:spPr>
          <a:xfrm>
            <a:off x="6850663" y="4697225"/>
            <a:ext cx="2132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lt1"/>
                </a:solidFill>
                <a:hlinkClick r:id="rId4">
                  <a:extLst>
                    <a:ext uri="{A12FA001-AC4F-418D-AE19-62706E023703}">
                      <ahyp:hlinkClr xmlns:ahyp="http://schemas.microsoft.com/office/drawing/2018/hyperlinkcolor" val="tx"/>
                    </a:ext>
                  </a:extLst>
                </a:hlinkClick>
              </a:rPr>
              <a:t>John von Neumann - Wikipedia</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Primary goal of OS (1)</a:t>
            </a:r>
            <a:endParaRPr/>
          </a:p>
        </p:txBody>
      </p:sp>
      <p:sp>
        <p:nvSpPr>
          <p:cNvPr id="187" name="Google Shape;187;p18"/>
          <p:cNvSpPr txBox="1">
            <a:spLocks noGrp="1"/>
          </p:cNvSpPr>
          <p:nvPr>
            <p:ph type="body" idx="1"/>
          </p:nvPr>
        </p:nvSpPr>
        <p:spPr>
          <a:xfrm>
            <a:off x="1297500" y="1116150"/>
            <a:ext cx="7038900" cy="3696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Sound Simple, right? But in this class we will be learning that while a program runs, a lot of other wild things are going on with the primary goal of making the system </a:t>
            </a:r>
            <a:r>
              <a:rPr lang="en" sz="1900" b="1" u="sng"/>
              <a:t>easy to use.</a:t>
            </a:r>
            <a:endParaRPr sz="1900" b="1" u="sng"/>
          </a:p>
          <a:p>
            <a:pPr indent="-349250">
              <a:buSzPts val="1900"/>
            </a:pPr>
            <a:r>
              <a:rPr lang="en" sz="1900"/>
              <a:t>There is a body of software that responsible for making it easy to run programs (allowing you to seemingly run many at same time), allowing programs to share memory, enabling programs to interact with devices, and others.</a:t>
            </a:r>
          </a:p>
          <a:p>
            <a:pPr marL="457200" lvl="0" indent="-349250" algn="l" rtl="0">
              <a:spcBef>
                <a:spcPts val="0"/>
              </a:spcBef>
              <a:spcAft>
                <a:spcPts val="0"/>
              </a:spcAft>
              <a:buSzPts val="1900"/>
              <a:buChar char="●"/>
            </a:pPr>
            <a:r>
              <a:rPr lang="en" sz="1900"/>
              <a:t>The body of software is called </a:t>
            </a:r>
            <a:r>
              <a:rPr lang="en" sz="1900" b="1" u="sng"/>
              <a:t>operating system (OS)</a:t>
            </a:r>
            <a:r>
              <a:rPr lang="en" sz="1900" b="1"/>
              <a:t>, </a:t>
            </a:r>
            <a:r>
              <a:rPr lang="en" sz="1900"/>
              <a:t>it is in charge of making sure that system operates correctly and efficiently in an easy-to-use manner.</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Primary goal of OS (2)</a:t>
            </a:r>
            <a:endParaRPr/>
          </a:p>
        </p:txBody>
      </p:sp>
      <p:sp>
        <p:nvSpPr>
          <p:cNvPr id="193" name="Google Shape;193;p19"/>
          <p:cNvSpPr txBox="1">
            <a:spLocks noGrp="1"/>
          </p:cNvSpPr>
          <p:nvPr>
            <p:ph type="body" idx="1"/>
          </p:nvPr>
        </p:nvSpPr>
        <p:spPr>
          <a:xfrm>
            <a:off x="1297500" y="1116150"/>
            <a:ext cx="7038900" cy="3696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OS does through a general technique called </a:t>
            </a:r>
            <a:r>
              <a:rPr lang="en" sz="1900" b="1" u="sng"/>
              <a:t>virtualization</a:t>
            </a:r>
            <a:r>
              <a:rPr lang="en" sz="1900"/>
              <a:t>, OS takes a physical resource (processor, or memory, or a disk) and transforms it into a more general, powerful, and easy-to-use </a:t>
            </a:r>
            <a:r>
              <a:rPr lang="en" sz="1900" b="1" u="sng"/>
              <a:t>virtual</a:t>
            </a:r>
            <a:r>
              <a:rPr lang="en" sz="1900"/>
              <a:t> form of itself. Thus we sometimes refer OS as a virtual machine. </a:t>
            </a:r>
            <a:endParaRPr sz="1900"/>
          </a:p>
          <a:p>
            <a:pPr marL="457200" lvl="0" indent="-349250" algn="l" rtl="0">
              <a:spcBef>
                <a:spcPts val="0"/>
              </a:spcBef>
              <a:spcAft>
                <a:spcPts val="0"/>
              </a:spcAft>
              <a:buSzPts val="1900"/>
              <a:buChar char="●"/>
            </a:pPr>
            <a:r>
              <a:rPr lang="en" sz="1900"/>
              <a:t>In order to allow users to tell OS what to do and make use of the features of the virtual machine (running a program, or allocation memory, or accessing file), OS provides some interfaces (APIs) you can call. A few hundred </a:t>
            </a:r>
            <a:r>
              <a:rPr lang="en" sz="1900" b="1"/>
              <a:t>system calls</a:t>
            </a:r>
            <a:r>
              <a:rPr lang="en" sz="1900"/>
              <a:t>, are available to applications, we also sometimes called </a:t>
            </a:r>
            <a:r>
              <a:rPr lang="en" sz="1900" b="1"/>
              <a:t>standard library</a:t>
            </a:r>
            <a:r>
              <a:rPr lang="en" sz="1900"/>
              <a:t> to applications. </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Primary goal of OS (3)</a:t>
            </a:r>
            <a:endParaRPr/>
          </a:p>
        </p:txBody>
      </p:sp>
      <p:sp>
        <p:nvSpPr>
          <p:cNvPr id="199" name="Google Shape;199;p20"/>
          <p:cNvSpPr txBox="1">
            <a:spLocks noGrp="1"/>
          </p:cNvSpPr>
          <p:nvPr>
            <p:ph type="body" idx="1"/>
          </p:nvPr>
        </p:nvSpPr>
        <p:spPr>
          <a:xfrm>
            <a:off x="1297500" y="1116150"/>
            <a:ext cx="7038900" cy="3696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Finally because Virtualization allows </a:t>
            </a:r>
            <a:endParaRPr sz="1900"/>
          </a:p>
          <a:p>
            <a:pPr marL="914400" lvl="1" indent="-349250" algn="l" rtl="0">
              <a:spcBef>
                <a:spcPts val="0"/>
              </a:spcBef>
              <a:spcAft>
                <a:spcPts val="0"/>
              </a:spcAft>
              <a:buSzPts val="1900"/>
              <a:buChar char="○"/>
            </a:pPr>
            <a:r>
              <a:rPr lang="en" sz="1900"/>
              <a:t>Many programs to run (CPU sharing)</a:t>
            </a:r>
            <a:endParaRPr sz="1900"/>
          </a:p>
          <a:p>
            <a:pPr marL="914400" lvl="1" indent="-349250" algn="l" rtl="0">
              <a:spcBef>
                <a:spcPts val="0"/>
              </a:spcBef>
              <a:spcAft>
                <a:spcPts val="0"/>
              </a:spcAft>
              <a:buSzPts val="1900"/>
              <a:buChar char="○"/>
            </a:pPr>
            <a:r>
              <a:rPr lang="en" sz="1900"/>
              <a:t>Many programs to concurrently access their own instruction and data (memory sharing)</a:t>
            </a:r>
            <a:endParaRPr sz="1900"/>
          </a:p>
          <a:p>
            <a:pPr marL="914400" lvl="1" indent="-349250" algn="l" rtl="0">
              <a:spcBef>
                <a:spcPts val="0"/>
              </a:spcBef>
              <a:spcAft>
                <a:spcPts val="0"/>
              </a:spcAft>
              <a:buSzPts val="1900"/>
              <a:buChar char="○"/>
            </a:pPr>
            <a:r>
              <a:rPr lang="en" sz="1900"/>
              <a:t>Many programs to access devices (disk sharing and so forth)</a:t>
            </a:r>
            <a:endParaRPr sz="1900"/>
          </a:p>
          <a:p>
            <a:pPr marL="457200" lvl="0" indent="-349250" algn="l" rtl="0">
              <a:spcBef>
                <a:spcPts val="0"/>
              </a:spcBef>
              <a:spcAft>
                <a:spcPts val="0"/>
              </a:spcAft>
              <a:buSzPts val="1900"/>
              <a:buChar char="●"/>
            </a:pPr>
            <a:r>
              <a:rPr lang="en" sz="1900"/>
              <a:t>OS sometimes known as a resource manager. CPU, memory, disk is a resource of the system, OS’s role to manage those resources efficiently or fairly or indeed with many other possible goals in mind.</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Virtualizing CPU (1)</a:t>
            </a:r>
            <a:endParaRPr/>
          </a:p>
        </p:txBody>
      </p:sp>
      <p:pic>
        <p:nvPicPr>
          <p:cNvPr id="205" name="Google Shape;205;p21"/>
          <p:cNvPicPr preferRelativeResize="0"/>
          <p:nvPr/>
        </p:nvPicPr>
        <p:blipFill>
          <a:blip r:embed="rId3">
            <a:alphaModFix/>
          </a:blip>
          <a:stretch>
            <a:fillRect/>
          </a:stretch>
        </p:blipFill>
        <p:spPr>
          <a:xfrm>
            <a:off x="272119" y="1159563"/>
            <a:ext cx="5382102" cy="3757024"/>
          </a:xfrm>
          <a:prstGeom prst="rect">
            <a:avLst/>
          </a:prstGeom>
          <a:noFill/>
          <a:ln>
            <a:noFill/>
          </a:ln>
        </p:spPr>
      </p:pic>
      <p:pic>
        <p:nvPicPr>
          <p:cNvPr id="206" name="Google Shape;206;p21"/>
          <p:cNvPicPr preferRelativeResize="0"/>
          <p:nvPr/>
        </p:nvPicPr>
        <p:blipFill>
          <a:blip r:embed="rId4">
            <a:alphaModFix/>
          </a:blip>
          <a:stretch>
            <a:fillRect/>
          </a:stretch>
        </p:blipFill>
        <p:spPr>
          <a:xfrm>
            <a:off x="5854575" y="1247350"/>
            <a:ext cx="3082200" cy="1416150"/>
          </a:xfrm>
          <a:prstGeom prst="rect">
            <a:avLst/>
          </a:prstGeom>
          <a:noFill/>
          <a:ln>
            <a:noFill/>
          </a:ln>
        </p:spPr>
      </p:pic>
      <p:sp>
        <p:nvSpPr>
          <p:cNvPr id="207" name="Google Shape;207;p21"/>
          <p:cNvSpPr txBox="1"/>
          <p:nvPr/>
        </p:nvSpPr>
        <p:spPr>
          <a:xfrm>
            <a:off x="5927450" y="2867500"/>
            <a:ext cx="2940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spin(), a function that repeatedly checks the time and return once it has run for a second</a:t>
            </a:r>
            <a:endParaRPr>
              <a:solidFill>
                <a:schemeClr val="lt1"/>
              </a:solidFill>
              <a:latin typeface="Lato"/>
              <a:ea typeface="Lato"/>
              <a:cs typeface="Lato"/>
              <a:sym typeface="Lato"/>
            </a:endParaRPr>
          </a:p>
        </p:txBody>
      </p:sp>
      <p:sp>
        <p:nvSpPr>
          <p:cNvPr id="208" name="Google Shape;208;p21"/>
          <p:cNvSpPr txBox="1"/>
          <p:nvPr/>
        </p:nvSpPr>
        <p:spPr>
          <a:xfrm>
            <a:off x="6104766" y="3823075"/>
            <a:ext cx="2879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u="sng">
                <a:solidFill>
                  <a:schemeClr val="lt1"/>
                </a:solidFill>
                <a:hlinkClick r:id="rId5">
                  <a:extLst>
                    <a:ext uri="{A12FA001-AC4F-418D-AE19-62706E023703}">
                      <ahyp:hlinkClr xmlns:ahyp="http://schemas.microsoft.com/office/drawing/2018/hyperlinkcolor" val="tx"/>
                    </a:ext>
                  </a:extLst>
                </a:hlinkClick>
              </a:rPr>
              <a:t>ostep-code/intro at master · remzi-arpacidusseau/ostep-code · GitHub</a:t>
            </a:r>
            <a:endParaRPr lang="en-US" i="1">
              <a:solidFill>
                <a:schemeClr val="lt1"/>
              </a:solidFill>
              <a:latin typeface="Lato"/>
              <a:ea typeface="Lato"/>
              <a:cs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682DBEC47E544DADC51900F88AF720" ma:contentTypeVersion="6" ma:contentTypeDescription="Create a new document." ma:contentTypeScope="" ma:versionID="a101eb5293d461441cfabca3214c6915">
  <xsd:schema xmlns:xsd="http://www.w3.org/2001/XMLSchema" xmlns:xs="http://www.w3.org/2001/XMLSchema" xmlns:p="http://schemas.microsoft.com/office/2006/metadata/properties" xmlns:ns2="0a3259fd-4e2f-4643-8452-d7bf78f9336b" xmlns:ns3="5d49634f-a406-43fe-a841-a9bd234c31ce" targetNamespace="http://schemas.microsoft.com/office/2006/metadata/properties" ma:root="true" ma:fieldsID="f555bdc0d42218c70394da614d54d3bf" ns2:_="" ns3:_="">
    <xsd:import namespace="0a3259fd-4e2f-4643-8452-d7bf78f9336b"/>
    <xsd:import namespace="5d49634f-a406-43fe-a841-a9bd234c31c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3259fd-4e2f-4643-8452-d7bf78f933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49634f-a406-43fe-a841-a9bd234c31c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d49634f-a406-43fe-a841-a9bd234c31ce">
      <UserInfo>
        <DisplayName>2022-03603332 Operating System M.16.30-19.30 Members</DisplayName>
        <AccountId>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C50E7C-7DFA-473D-A13D-D0758C774DA4}"/>
</file>

<file path=customXml/itemProps2.xml><?xml version="1.0" encoding="utf-8"?>
<ds:datastoreItem xmlns:ds="http://schemas.openxmlformats.org/officeDocument/2006/customXml" ds:itemID="{FD9AACC4-D9EB-445C-A5AD-5E483038B869}">
  <ds:schemaRefs>
    <ds:schemaRef ds:uri="0a3259fd-4e2f-4643-8452-d7bf78f9336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0BC2744-8960-4C7D-A8FD-BF05803ACB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47</Slides>
  <Notes>47</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Focus</vt:lpstr>
      <vt:lpstr>Operating System Week 1 - introduction</vt:lpstr>
      <vt:lpstr>Operating System </vt:lpstr>
      <vt:lpstr>Content for 15 weeks (3 topics at a week)</vt:lpstr>
      <vt:lpstr>What OS do you know?</vt:lpstr>
      <vt:lpstr>What computer does when running a program?</vt:lpstr>
      <vt:lpstr>Primary goal of OS (1)</vt:lpstr>
      <vt:lpstr>Primary goal of OS (2)</vt:lpstr>
      <vt:lpstr>Primary goal of OS (3)</vt:lpstr>
      <vt:lpstr>Virtualizing CPU (1)</vt:lpstr>
      <vt:lpstr>Virtualizing CPU (2)</vt:lpstr>
      <vt:lpstr>Virtualization CPU (3)</vt:lpstr>
      <vt:lpstr>Virtualizing Memory (1)</vt:lpstr>
      <vt:lpstr>Virtualizing Memory (2)</vt:lpstr>
      <vt:lpstr>Concurrency(1)</vt:lpstr>
      <vt:lpstr>Concurrency(2)</vt:lpstr>
      <vt:lpstr>Concurrency (3)</vt:lpstr>
      <vt:lpstr>Persistence(1)</vt:lpstr>
      <vt:lpstr>Persistence(2)</vt:lpstr>
      <vt:lpstr>Persistence(3)</vt:lpstr>
      <vt:lpstr>Persistence(4)</vt:lpstr>
      <vt:lpstr>Design Goal(1)</vt:lpstr>
      <vt:lpstr>Design Goal(2) </vt:lpstr>
      <vt:lpstr>Design Goal(3)</vt:lpstr>
      <vt:lpstr>Design Goal(4)</vt:lpstr>
      <vt:lpstr>Design Goal(5)</vt:lpstr>
      <vt:lpstr>History of OS</vt:lpstr>
      <vt:lpstr>Modern Era</vt:lpstr>
      <vt:lpstr>Microsoft DOS</vt:lpstr>
      <vt:lpstr>Windows NT &amp; Mac OS 9.2</vt:lpstr>
      <vt:lpstr>Linus Torvalds the Linux Inventor</vt:lpstr>
      <vt:lpstr>Linux : Ubuntu</vt:lpstr>
      <vt:lpstr>Windows 11</vt:lpstr>
      <vt:lpstr>macOS Ventura</vt:lpstr>
      <vt:lpstr>OS for mobile</vt:lpstr>
      <vt:lpstr>Apple watch os</vt:lpstr>
      <vt:lpstr>WSL &amp; install Ubuntu on Window 11</vt:lpstr>
      <vt:lpstr>Lab notes: install git &amp; git clone</vt:lpstr>
      <vt:lpstr>Install make (1)</vt:lpstr>
      <vt:lpstr>Install make (2)</vt:lpstr>
      <vt:lpstr>Install gcc</vt:lpstr>
      <vt:lpstr>make</vt:lpstr>
      <vt:lpstr>Run multiple cpu.c</vt:lpstr>
      <vt:lpstr>How to kill processes</vt:lpstr>
      <vt:lpstr>mem.c</vt:lpstr>
      <vt:lpstr>Run multiple mem.c</vt:lpstr>
      <vt:lpstr>io.c</vt:lpstr>
      <vt:lpstr>threads.c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Week 1 - introduction</dc:title>
  <cp:revision>2</cp:revision>
  <dcterms:modified xsi:type="dcterms:W3CDTF">2022-08-11T07:10:49Z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0x01010003682DBEC47E544DADC51900F88AF720</vt:lpwstr>
  </property>
</Properties>
</file>